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882" autoAdjust="0"/>
    <p:restoredTop sz="94660"/>
  </p:normalViewPr>
  <p:slideViewPr>
    <p:cSldViewPr>
      <p:cViewPr varScale="1">
        <p:scale>
          <a:sx n="68" d="100"/>
          <a:sy n="68" d="100"/>
        </p:scale>
        <p:origin x="-876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24.01.2015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286248" y="4500570"/>
            <a:ext cx="4471974" cy="1752600"/>
          </a:xfrm>
          <a:scene3d>
            <a:camera prst="orthographicFront"/>
            <a:lightRig rig="threePt" dir="t"/>
          </a:scene3d>
          <a:sp3d>
            <a:bevelT w="152400" h="50800" prst="softRound"/>
          </a:sp3d>
        </p:spPr>
        <p:txBody>
          <a:bodyPr>
            <a:normAutofit fontScale="70000" lnSpcReduction="20000"/>
          </a:bodyPr>
          <a:lstStyle/>
          <a:p>
            <a:pPr algn="r" eaLnBrk="0" hangingPunct="0">
              <a:defRPr/>
            </a:pP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Составила: </a:t>
            </a:r>
            <a:r>
              <a:rPr lang="ru-RU" b="1" kern="0" dirty="0" err="1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Мокина</a:t>
            </a: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Вера Сергеевна,</a:t>
            </a:r>
          </a:p>
          <a:p>
            <a:pPr algn="r" eaLnBrk="0" hangingPunct="0">
              <a:defRPr/>
            </a:pP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учитель математики </a:t>
            </a:r>
          </a:p>
          <a:p>
            <a:pPr algn="r" eaLnBrk="0" hangingPunct="0">
              <a:defRPr/>
            </a:pP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МАОУ</a:t>
            </a:r>
            <a:r>
              <a:rPr lang="en-US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гимназия №83 г.Тюмени</a:t>
            </a:r>
          </a:p>
          <a:p>
            <a:pPr eaLnBrk="0" hangingPunct="0">
              <a:defRPr/>
            </a:pPr>
            <a:r>
              <a:rPr lang="ru-RU" b="1" kern="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2015год </a:t>
            </a:r>
          </a:p>
          <a:p>
            <a:endParaRPr lang="ru-RU" dirty="0"/>
          </a:p>
        </p:txBody>
      </p:sp>
      <p:sp>
        <p:nvSpPr>
          <p:cNvPr id="4" name="Заголовок 1"/>
          <p:cNvSpPr>
            <a:spLocks noGrp="1"/>
          </p:cNvSpPr>
          <p:nvPr>
            <p:ph type="ctrTitle"/>
          </p:nvPr>
        </p:nvSpPr>
        <p:spPr>
          <a:xfrm>
            <a:off x="571472" y="714375"/>
            <a:ext cx="8143931" cy="1785931"/>
          </a:xfrm>
          <a:solidFill>
            <a:schemeClr val="bg1"/>
          </a:solidFill>
          <a:scene3d>
            <a:camera prst="orthographicFront"/>
            <a:lightRig rig="threePt" dir="t"/>
          </a:scene3d>
          <a:sp3d>
            <a:bevelT w="101600" prst="riblet"/>
          </a:sp3d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ru-RU" b="1" dirty="0" smtClean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Интерактивный кроссворд по теме «Четырехугольники»</a:t>
            </a:r>
          </a:p>
        </p:txBody>
      </p:sp>
      <p:sp>
        <p:nvSpPr>
          <p:cNvPr id="5" name="Ромб 4"/>
          <p:cNvSpPr/>
          <p:nvPr/>
        </p:nvSpPr>
        <p:spPr>
          <a:xfrm rot="5400000">
            <a:off x="642058" y="3858480"/>
            <a:ext cx="1144712" cy="1857388"/>
          </a:xfrm>
          <a:prstGeom prst="diamond">
            <a:avLst/>
          </a:prstGeom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2428860" y="2928934"/>
            <a:ext cx="1057276" cy="1128714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Трапеция 6"/>
          <p:cNvSpPr/>
          <p:nvPr/>
        </p:nvSpPr>
        <p:spPr>
          <a:xfrm rot="643733">
            <a:off x="3110150" y="4812052"/>
            <a:ext cx="1137750" cy="1286308"/>
          </a:xfrm>
          <a:prstGeom prst="trapezoid">
            <a:avLst/>
          </a:prstGeom>
          <a:solidFill>
            <a:schemeClr val="tx1">
              <a:lumMod val="75000"/>
            </a:schemeClr>
          </a:solidFill>
          <a:ln>
            <a:solidFill>
              <a:schemeClr val="tx1">
                <a:lumMod val="50000"/>
              </a:schemeClr>
            </a:solidFill>
          </a:ln>
          <a:effectLst>
            <a:reflection blurRad="6350" stA="50000" endA="300" endPos="90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Управляющая кнопка: далее 7">
            <a:hlinkClick r:id="" action="ppaction://hlinkshowjump?jump=nextslide" highlightClick="1"/>
          </p:cNvPr>
          <p:cNvSpPr/>
          <p:nvPr/>
        </p:nvSpPr>
        <p:spPr>
          <a:xfrm>
            <a:off x="7858148" y="6143644"/>
            <a:ext cx="928694" cy="399498"/>
          </a:xfrm>
          <a:prstGeom prst="actionButtonForwardNex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Блок-схема: ручное управление 2"/>
          <p:cNvSpPr/>
          <p:nvPr/>
        </p:nvSpPr>
        <p:spPr>
          <a:xfrm>
            <a:off x="1285852" y="1714488"/>
            <a:ext cx="6715172" cy="4643470"/>
          </a:xfrm>
          <a:prstGeom prst="flowChartManualOperation">
            <a:avLst/>
          </a:prstGeom>
          <a:solidFill>
            <a:schemeClr val="tx1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071670" y="2000240"/>
            <a:ext cx="4929222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Предлагаю Вам разгадать кроссворд и вспомнить названия четырехугольников!</a:t>
            </a:r>
          </a:p>
          <a:p>
            <a:pPr algn="ctr"/>
            <a: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Для того, чтобы в кроссворде появились буквы, их необходимо нажимать на клавиатуре!</a:t>
            </a:r>
          </a:p>
          <a:p>
            <a:pPr algn="ctr"/>
            <a:r>
              <a:rPr lang="ru-RU" sz="28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Удачи!</a:t>
            </a:r>
            <a:endParaRPr lang="ru-RU" sz="2800" dirty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2571736" y="642918"/>
            <a:ext cx="4207316" cy="646331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3600" b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Дорогие ребята!</a:t>
            </a:r>
            <a:endParaRPr lang="ru-RU" sz="36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5" name="Управляющая кнопка: далее 4">
            <a:hlinkClick r:id="" action="ppaction://hlinkshowjump?jump=nextslide" highlightClick="1"/>
          </p:cNvPr>
          <p:cNvSpPr/>
          <p:nvPr/>
        </p:nvSpPr>
        <p:spPr>
          <a:xfrm>
            <a:off x="7786710" y="6072206"/>
            <a:ext cx="1143008" cy="542350"/>
          </a:xfrm>
          <a:prstGeom prst="actionButtonForwardNex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7215206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8072462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643834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8072462" y="192880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501090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Прямоугольник 16"/>
          <p:cNvSpPr/>
          <p:nvPr/>
        </p:nvSpPr>
        <p:spPr>
          <a:xfrm>
            <a:off x="8072462" y="64291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8072462" y="107154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Прямоугольник 20"/>
          <p:cNvSpPr/>
          <p:nvPr/>
        </p:nvSpPr>
        <p:spPr>
          <a:xfrm>
            <a:off x="8072462" y="21429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8072462" y="442913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8072462" y="407194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8072462" y="364331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Прямоугольник 24"/>
          <p:cNvSpPr/>
          <p:nvPr/>
        </p:nvSpPr>
        <p:spPr>
          <a:xfrm>
            <a:off x="8072462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8072462" y="278605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Прямоугольник 26"/>
          <p:cNvSpPr/>
          <p:nvPr/>
        </p:nvSpPr>
        <p:spPr>
          <a:xfrm>
            <a:off x="8072462" y="235743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8072462" y="48577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928926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3357554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5072066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4643438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214810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786182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6357950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5929322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500694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6786578" y="150017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6357950" y="192880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6357950" y="235743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6357950" y="107154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4214810" y="107154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4214810" y="64291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4214810" y="192880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Прямоугольник 34"/>
          <p:cNvSpPr/>
          <p:nvPr/>
        </p:nvSpPr>
        <p:spPr>
          <a:xfrm>
            <a:off x="4214810" y="235743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Прямоугольник 35"/>
          <p:cNvSpPr/>
          <p:nvPr/>
        </p:nvSpPr>
        <p:spPr>
          <a:xfrm>
            <a:off x="4214810" y="278605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4214810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Прямоугольник 37"/>
          <p:cNvSpPr/>
          <p:nvPr/>
        </p:nvSpPr>
        <p:spPr>
          <a:xfrm>
            <a:off x="4643438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Прямоугольник 38"/>
          <p:cNvSpPr/>
          <p:nvPr/>
        </p:nvSpPr>
        <p:spPr>
          <a:xfrm>
            <a:off x="7215206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Прямоугольник 39"/>
          <p:cNvSpPr/>
          <p:nvPr/>
        </p:nvSpPr>
        <p:spPr>
          <a:xfrm>
            <a:off x="6786578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Прямоугольник 40"/>
          <p:cNvSpPr/>
          <p:nvPr/>
        </p:nvSpPr>
        <p:spPr>
          <a:xfrm>
            <a:off x="6357950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Прямоугольник 41"/>
          <p:cNvSpPr/>
          <p:nvPr/>
        </p:nvSpPr>
        <p:spPr>
          <a:xfrm>
            <a:off x="5929322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Прямоугольник 42"/>
          <p:cNvSpPr/>
          <p:nvPr/>
        </p:nvSpPr>
        <p:spPr>
          <a:xfrm>
            <a:off x="5500694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5072066" y="321468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Багетная рамка 48"/>
          <p:cNvSpPr/>
          <p:nvPr/>
        </p:nvSpPr>
        <p:spPr>
          <a:xfrm>
            <a:off x="2825766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Ш</a:t>
            </a:r>
          </a:p>
        </p:txBody>
      </p:sp>
      <p:sp>
        <p:nvSpPr>
          <p:cNvPr id="50" name="Багетная рамка 49"/>
          <p:cNvSpPr/>
          <p:nvPr/>
        </p:nvSpPr>
        <p:spPr>
          <a:xfrm>
            <a:off x="5849954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И</a:t>
            </a:r>
          </a:p>
        </p:txBody>
      </p:sp>
      <p:sp>
        <p:nvSpPr>
          <p:cNvPr id="51" name="Багетная рамка 50"/>
          <p:cNvSpPr/>
          <p:nvPr/>
        </p:nvSpPr>
        <p:spPr>
          <a:xfrm>
            <a:off x="4049729" y="5362585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П</a:t>
            </a:r>
          </a:p>
        </p:txBody>
      </p:sp>
      <p:sp>
        <p:nvSpPr>
          <p:cNvPr id="52" name="Багетная рамка 51"/>
          <p:cNvSpPr/>
          <p:nvPr/>
        </p:nvSpPr>
        <p:spPr>
          <a:xfrm>
            <a:off x="3544904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О</a:t>
            </a:r>
          </a:p>
        </p:txBody>
      </p:sp>
      <p:sp>
        <p:nvSpPr>
          <p:cNvPr id="53" name="Багетная рамка 52"/>
          <p:cNvSpPr/>
          <p:nvPr/>
        </p:nvSpPr>
        <p:spPr>
          <a:xfrm>
            <a:off x="2320941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В</a:t>
            </a:r>
          </a:p>
        </p:txBody>
      </p:sp>
      <p:sp>
        <p:nvSpPr>
          <p:cNvPr id="54" name="Багетная рамка 53"/>
          <p:cNvSpPr/>
          <p:nvPr/>
        </p:nvSpPr>
        <p:spPr>
          <a:xfrm>
            <a:off x="3041666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Н</a:t>
            </a:r>
          </a:p>
        </p:txBody>
      </p:sp>
      <p:sp>
        <p:nvSpPr>
          <p:cNvPr id="55" name="Багетная рамка 54"/>
          <p:cNvSpPr/>
          <p:nvPr/>
        </p:nvSpPr>
        <p:spPr>
          <a:xfrm>
            <a:off x="1528779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К</a:t>
            </a:r>
          </a:p>
        </p:txBody>
      </p:sp>
      <p:sp>
        <p:nvSpPr>
          <p:cNvPr id="56" name="Багетная рамка 55"/>
          <p:cNvSpPr/>
          <p:nvPr/>
        </p:nvSpPr>
        <p:spPr>
          <a:xfrm>
            <a:off x="1352531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А</a:t>
            </a:r>
          </a:p>
        </p:txBody>
      </p:sp>
      <p:sp>
        <p:nvSpPr>
          <p:cNvPr id="57" name="Багетная рамка 56"/>
          <p:cNvSpPr/>
          <p:nvPr/>
        </p:nvSpPr>
        <p:spPr>
          <a:xfrm>
            <a:off x="1817704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Б</a:t>
            </a:r>
          </a:p>
        </p:txBody>
      </p:sp>
      <p:sp>
        <p:nvSpPr>
          <p:cNvPr id="58" name="Багетная рамка 57"/>
          <p:cNvSpPr/>
          <p:nvPr/>
        </p:nvSpPr>
        <p:spPr>
          <a:xfrm>
            <a:off x="2825766" y="4857760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Г</a:t>
            </a:r>
          </a:p>
        </p:txBody>
      </p:sp>
      <p:sp>
        <p:nvSpPr>
          <p:cNvPr id="59" name="Багетная рамка 58"/>
          <p:cNvSpPr/>
          <p:nvPr/>
        </p:nvSpPr>
        <p:spPr>
          <a:xfrm>
            <a:off x="3329004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Д</a:t>
            </a:r>
          </a:p>
        </p:txBody>
      </p:sp>
      <p:sp>
        <p:nvSpPr>
          <p:cNvPr id="60" name="Багетная рамка 59"/>
          <p:cNvSpPr/>
          <p:nvPr/>
        </p:nvSpPr>
        <p:spPr>
          <a:xfrm>
            <a:off x="4337066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Ё</a:t>
            </a:r>
          </a:p>
        </p:txBody>
      </p:sp>
      <p:sp>
        <p:nvSpPr>
          <p:cNvPr id="61" name="Багетная рамка 60"/>
          <p:cNvSpPr/>
          <p:nvPr/>
        </p:nvSpPr>
        <p:spPr>
          <a:xfrm>
            <a:off x="4841891" y="4857760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Ж</a:t>
            </a:r>
          </a:p>
        </p:txBody>
      </p:sp>
      <p:sp>
        <p:nvSpPr>
          <p:cNvPr id="62" name="Багетная рамка 61"/>
          <p:cNvSpPr/>
          <p:nvPr/>
        </p:nvSpPr>
        <p:spPr>
          <a:xfrm>
            <a:off x="5345129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З</a:t>
            </a:r>
          </a:p>
        </p:txBody>
      </p:sp>
      <p:sp>
        <p:nvSpPr>
          <p:cNvPr id="63" name="Багетная рамка 62"/>
          <p:cNvSpPr/>
          <p:nvPr/>
        </p:nvSpPr>
        <p:spPr>
          <a:xfrm>
            <a:off x="1025541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Й</a:t>
            </a:r>
          </a:p>
        </p:txBody>
      </p:sp>
      <p:sp>
        <p:nvSpPr>
          <p:cNvPr id="64" name="Багетная рамка 63"/>
          <p:cNvSpPr/>
          <p:nvPr/>
        </p:nvSpPr>
        <p:spPr>
          <a:xfrm>
            <a:off x="2033604" y="5362585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Л</a:t>
            </a:r>
          </a:p>
        </p:txBody>
      </p:sp>
      <p:sp>
        <p:nvSpPr>
          <p:cNvPr id="65" name="Багетная рамка 64"/>
          <p:cNvSpPr/>
          <p:nvPr/>
        </p:nvSpPr>
        <p:spPr>
          <a:xfrm>
            <a:off x="2536841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М</a:t>
            </a:r>
          </a:p>
        </p:txBody>
      </p:sp>
      <p:sp>
        <p:nvSpPr>
          <p:cNvPr id="66" name="Багетная рамка 65"/>
          <p:cNvSpPr/>
          <p:nvPr/>
        </p:nvSpPr>
        <p:spPr>
          <a:xfrm>
            <a:off x="4552966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Р</a:t>
            </a:r>
          </a:p>
        </p:txBody>
      </p:sp>
      <p:sp>
        <p:nvSpPr>
          <p:cNvPr id="67" name="Багетная рамка 66"/>
          <p:cNvSpPr/>
          <p:nvPr/>
        </p:nvSpPr>
        <p:spPr>
          <a:xfrm>
            <a:off x="5057791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С</a:t>
            </a:r>
          </a:p>
        </p:txBody>
      </p:sp>
      <p:sp>
        <p:nvSpPr>
          <p:cNvPr id="68" name="Багетная рамка 67"/>
          <p:cNvSpPr/>
          <p:nvPr/>
        </p:nvSpPr>
        <p:spPr>
          <a:xfrm>
            <a:off x="5562616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Т</a:t>
            </a:r>
          </a:p>
        </p:txBody>
      </p:sp>
      <p:sp>
        <p:nvSpPr>
          <p:cNvPr id="69" name="Багетная рамка 68"/>
          <p:cNvSpPr/>
          <p:nvPr/>
        </p:nvSpPr>
        <p:spPr>
          <a:xfrm>
            <a:off x="6065854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У</a:t>
            </a:r>
          </a:p>
        </p:txBody>
      </p:sp>
      <p:sp>
        <p:nvSpPr>
          <p:cNvPr id="70" name="Багетная рамка 69"/>
          <p:cNvSpPr/>
          <p:nvPr/>
        </p:nvSpPr>
        <p:spPr>
          <a:xfrm>
            <a:off x="809641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Ф</a:t>
            </a:r>
          </a:p>
        </p:txBody>
      </p:sp>
      <p:sp>
        <p:nvSpPr>
          <p:cNvPr id="71" name="Багетная рамка 70"/>
          <p:cNvSpPr/>
          <p:nvPr/>
        </p:nvSpPr>
        <p:spPr>
          <a:xfrm>
            <a:off x="1312879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Х</a:t>
            </a:r>
          </a:p>
        </p:txBody>
      </p:sp>
      <p:sp>
        <p:nvSpPr>
          <p:cNvPr id="72" name="Багетная рамка 71"/>
          <p:cNvSpPr/>
          <p:nvPr/>
        </p:nvSpPr>
        <p:spPr>
          <a:xfrm>
            <a:off x="1817704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Ц</a:t>
            </a:r>
          </a:p>
        </p:txBody>
      </p:sp>
      <p:sp>
        <p:nvSpPr>
          <p:cNvPr id="73" name="Багетная рамка 72"/>
          <p:cNvSpPr/>
          <p:nvPr/>
        </p:nvSpPr>
        <p:spPr>
          <a:xfrm>
            <a:off x="2320941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Ч</a:t>
            </a:r>
          </a:p>
        </p:txBody>
      </p:sp>
      <p:sp>
        <p:nvSpPr>
          <p:cNvPr id="74" name="Багетная рамка 73"/>
          <p:cNvSpPr/>
          <p:nvPr/>
        </p:nvSpPr>
        <p:spPr>
          <a:xfrm>
            <a:off x="3329004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Щ</a:t>
            </a:r>
          </a:p>
        </p:txBody>
      </p:sp>
      <p:sp>
        <p:nvSpPr>
          <p:cNvPr id="75" name="Багетная рамка 74"/>
          <p:cNvSpPr/>
          <p:nvPr/>
        </p:nvSpPr>
        <p:spPr>
          <a:xfrm>
            <a:off x="3833829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Ъ</a:t>
            </a:r>
          </a:p>
        </p:txBody>
      </p:sp>
      <p:sp>
        <p:nvSpPr>
          <p:cNvPr id="76" name="Багетная рамка 75"/>
          <p:cNvSpPr/>
          <p:nvPr/>
        </p:nvSpPr>
        <p:spPr>
          <a:xfrm>
            <a:off x="4337066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Ы</a:t>
            </a:r>
          </a:p>
        </p:txBody>
      </p:sp>
      <p:sp>
        <p:nvSpPr>
          <p:cNvPr id="77" name="Багетная рамка 76"/>
          <p:cNvSpPr/>
          <p:nvPr/>
        </p:nvSpPr>
        <p:spPr>
          <a:xfrm>
            <a:off x="4841891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Ь</a:t>
            </a:r>
          </a:p>
        </p:txBody>
      </p:sp>
      <p:sp>
        <p:nvSpPr>
          <p:cNvPr id="78" name="Багетная рамка 77"/>
          <p:cNvSpPr/>
          <p:nvPr/>
        </p:nvSpPr>
        <p:spPr>
          <a:xfrm>
            <a:off x="5345129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Э</a:t>
            </a:r>
          </a:p>
        </p:txBody>
      </p:sp>
      <p:sp>
        <p:nvSpPr>
          <p:cNvPr id="79" name="Багетная рамка 78"/>
          <p:cNvSpPr/>
          <p:nvPr/>
        </p:nvSpPr>
        <p:spPr>
          <a:xfrm>
            <a:off x="5849954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Ю</a:t>
            </a:r>
          </a:p>
        </p:txBody>
      </p:sp>
      <p:sp>
        <p:nvSpPr>
          <p:cNvPr id="80" name="Багетная рамка 79"/>
          <p:cNvSpPr/>
          <p:nvPr/>
        </p:nvSpPr>
        <p:spPr>
          <a:xfrm>
            <a:off x="6353191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Я</a:t>
            </a:r>
          </a:p>
        </p:txBody>
      </p:sp>
      <p:sp>
        <p:nvSpPr>
          <p:cNvPr id="81" name="Багетная рамка 80"/>
          <p:cNvSpPr/>
          <p:nvPr/>
        </p:nvSpPr>
        <p:spPr>
          <a:xfrm>
            <a:off x="3833829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5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Е</a:t>
            </a:r>
          </a:p>
        </p:txBody>
      </p:sp>
      <p:sp>
        <p:nvSpPr>
          <p:cNvPr id="83" name="Скругленный прямоугольник 82"/>
          <p:cNvSpPr/>
          <p:nvPr/>
        </p:nvSpPr>
        <p:spPr>
          <a:xfrm>
            <a:off x="285720" y="2428868"/>
            <a:ext cx="3571900" cy="214314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Четырехугольник , у которого противоположные стороны попарно параллельны </a:t>
            </a:r>
            <a:endParaRPr lang="ru-RU" sz="24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2928926" y="1357298"/>
            <a:ext cx="357190" cy="584775"/>
          </a:xfrm>
          <a:prstGeom prst="rect">
            <a:avLst/>
          </a:prstGeom>
          <a:noFill/>
          <a:scene3d>
            <a:camera prst="orthographicFront"/>
            <a:lightRig rig="threePt" dir="t"/>
          </a:scene3d>
          <a:sp3d>
            <a:bevelT w="101600" prst="riblet"/>
          </a:sp3d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357554" y="1357298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214810" y="1357298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7643834" y="135729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8501090" y="1357298"/>
            <a:ext cx="4443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3786182" y="1357298"/>
            <a:ext cx="428628" cy="584775"/>
          </a:xfrm>
          <a:prstGeom prst="rect">
            <a:avLst/>
          </a:prstGeom>
          <a:noFill/>
          <a:scene3d>
            <a:camera prst="orthographicFront"/>
            <a:lightRig rig="threePt" dir="t"/>
          </a:scene3d>
          <a:sp3d>
            <a:bevelT prst="relaxedInset"/>
          </a:sp3d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7215206" y="1357298"/>
            <a:ext cx="1428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5929322" y="1357298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5072066" y="1357298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4643438" y="1357298"/>
            <a:ext cx="1428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5500694" y="1357298"/>
            <a:ext cx="1428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6858016" y="1357298"/>
            <a:ext cx="1428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6357950" y="1357298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8" name="Прямоугольник 97"/>
          <p:cNvSpPr/>
          <p:nvPr/>
        </p:nvSpPr>
        <p:spPr>
          <a:xfrm>
            <a:off x="8072462" y="528638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9" name="Управляющая кнопка: далее 98">
            <a:hlinkClick r:id="" action="ppaction://hlinkshowjump?jump=nextslide" highlightClick="1"/>
          </p:cNvPr>
          <p:cNvSpPr/>
          <p:nvPr/>
        </p:nvSpPr>
        <p:spPr>
          <a:xfrm>
            <a:off x="7858116" y="6000768"/>
            <a:ext cx="1285884" cy="571480"/>
          </a:xfrm>
          <a:prstGeom prst="actionButtonForwardNex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39700" h="139700" prst="divo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1" name="Прямоугольник 100"/>
          <p:cNvSpPr/>
          <p:nvPr/>
        </p:nvSpPr>
        <p:spPr>
          <a:xfrm>
            <a:off x="2571736" y="1500174"/>
            <a:ext cx="33855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400" b="1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</a:t>
            </a:r>
            <a:endParaRPr lang="ru-RU" sz="2400" b="1" dirty="0">
              <a:solidFill>
                <a:schemeClr val="accent5">
                  <a:lumMod val="75000"/>
                </a:schemeClr>
              </a:solidFill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8072462" y="1357298"/>
            <a:ext cx="4443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" name="Прямоугольник 101"/>
          <p:cNvSpPr/>
          <p:nvPr/>
        </p:nvSpPr>
        <p:spPr>
          <a:xfrm rot="1570472">
            <a:off x="900279" y="1334708"/>
            <a:ext cx="704116" cy="682805"/>
          </a:xfrm>
          <a:prstGeom prst="rect">
            <a:avLst/>
          </a:prstGeom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3" name="Параллелограмм 102"/>
          <p:cNvSpPr/>
          <p:nvPr/>
        </p:nvSpPr>
        <p:spPr>
          <a:xfrm rot="21106389">
            <a:off x="263234" y="297209"/>
            <a:ext cx="1214446" cy="771524"/>
          </a:xfrm>
          <a:prstGeom prst="parallelogram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accent1">
                <a:lumMod val="60000"/>
                <a:lumOff val="40000"/>
              </a:schemeClr>
            </a:solidFill>
          </a:ln>
          <a:effectLst>
            <a:reflection blurRad="6350" stA="50000" endA="300" endPos="5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4" name="Трапеция 103"/>
          <p:cNvSpPr/>
          <p:nvPr/>
        </p:nvSpPr>
        <p:spPr>
          <a:xfrm rot="1241032">
            <a:off x="6829011" y="3979922"/>
            <a:ext cx="914400" cy="1216152"/>
          </a:xfrm>
          <a:prstGeom prst="trapezoid">
            <a:avLst/>
          </a:prstGeom>
          <a:solidFill>
            <a:schemeClr val="tx1">
              <a:lumMod val="75000"/>
            </a:schemeClr>
          </a:solidFill>
          <a:ln>
            <a:solidFill>
              <a:schemeClr val="bg1">
                <a:lumMod val="50000"/>
              </a:schemeClr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5" name="Прямоугольник 104"/>
          <p:cNvSpPr/>
          <p:nvPr/>
        </p:nvSpPr>
        <p:spPr>
          <a:xfrm rot="20625148">
            <a:off x="1905348" y="413032"/>
            <a:ext cx="1500198" cy="55721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>
                <a:lumMod val="50000"/>
              </a:schemeClr>
            </a:solidFill>
          </a:ln>
          <a:effectLst>
            <a:reflection blurRad="6350" stA="50000" endA="300" endPos="90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5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7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0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2000"/>
                            </p:stCondLst>
                            <p:childTnLst>
                              <p:par>
                                <p:cTn id="2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3" dur="1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000"/>
                            </p:stCondLst>
                            <p:childTnLst>
                              <p:par>
                                <p:cTn id="3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8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10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5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1"/>
                  </p:tgtEl>
                </p:cond>
              </p:nextCondLst>
            </p:seq>
            <p:seq concurrent="1" nextAc="seek">
              <p:cTn id="46" restart="whenNotActive" fill="hold" evtFilter="cancelBubble" nodeType="interactiveSeq">
                <p:stCondLst>
                  <p:cond evt="onClick" delay="0">
                    <p:tgtEl>
                      <p:spTgt spid="6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7" fill="hold">
                      <p:stCondLst>
                        <p:cond delay="0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3" dur="1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1000"/>
                            </p:stCondLst>
                            <p:childTnLst>
                              <p:par>
                                <p:cTn id="5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2000"/>
                            </p:stCondLst>
                            <p:childTnLst>
                              <p:par>
                                <p:cTn id="5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4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9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2"/>
                  </p:tgtEl>
                </p:cond>
              </p:nextCondLst>
            </p:seq>
            <p:seq concurrent="1" nextAc="seek">
              <p:cTn id="70" restart="whenNotActive" fill="hold" evtFilter="cancelBubble" nodeType="interactiveSeq">
                <p:stCondLst>
                  <p:cond evt="onClick" delay="0">
                    <p:tgtEl>
                      <p:spTgt spid="5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1" fill="hold">
                      <p:stCondLst>
                        <p:cond delay="0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35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79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8"/>
                  </p:tgtEl>
                </p:cond>
              </p:nextCondLst>
            </p:seq>
            <p:seq concurrent="1" nextAc="seek">
              <p:cTn id="80" restart="whenNotActive" fill="hold" evtFilter="cancelBubble" nodeType="interactiveSeq">
                <p:stCondLst>
                  <p:cond evt="onClick" delay="0">
                    <p:tgtEl>
                      <p:spTgt spid="6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1" fill="hold">
                      <p:stCondLst>
                        <p:cond delay="0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87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1000"/>
                            </p:stCondLst>
                            <p:childTnLst>
                              <p:par>
                                <p:cTn id="8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2" fill="hold">
                            <p:stCondLst>
                              <p:cond delay="2000"/>
                            </p:stCondLst>
                            <p:childTnLst>
                              <p:par>
                                <p:cTn id="9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10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5"/>
                  </p:tgtEl>
                </p:cond>
              </p:nextCondLst>
            </p:seq>
          </p:childTnLst>
        </p:cTn>
      </p:par>
    </p:tnLst>
    <p:bldLst>
      <p:bldP spid="51" grpId="0" animBg="1"/>
      <p:bldP spid="52" grpId="0" animBg="1"/>
      <p:bldP spid="56" grpId="0" animBg="1"/>
      <p:bldP spid="58" grpId="0" animBg="1"/>
      <p:bldP spid="64" grpId="0" animBg="1"/>
      <p:bldP spid="65" grpId="0" animBg="1"/>
      <p:bldP spid="66" grpId="0" animBg="1"/>
      <p:bldP spid="81" grpId="0" animBg="1"/>
      <p:bldP spid="84" grpId="0"/>
      <p:bldP spid="85" grpId="0"/>
      <p:bldP spid="86" grpId="0"/>
      <p:bldP spid="87" grpId="0"/>
      <p:bldP spid="88" grpId="0"/>
      <p:bldP spid="90" grpId="0"/>
      <p:bldP spid="91" grpId="0"/>
      <p:bldP spid="92" grpId="0"/>
      <p:bldP spid="93" grpId="0"/>
      <p:bldP spid="94" grpId="0"/>
      <p:bldP spid="95" grpId="0"/>
      <p:bldP spid="96" grpId="0"/>
      <p:bldP spid="97" grpId="0"/>
      <p:bldP spid="99" grpId="0" animBg="1"/>
      <p:bldP spid="10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721520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807246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64383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8072462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501090" y="1357298"/>
            <a:ext cx="428628" cy="428628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8072462" y="50004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8072462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Прямоугольник 20"/>
          <p:cNvSpPr/>
          <p:nvPr/>
        </p:nvSpPr>
        <p:spPr>
          <a:xfrm>
            <a:off x="8072462" y="435769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8072462" y="7139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8072462" y="392906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8072462" y="350043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Прямоугольник 24"/>
          <p:cNvSpPr/>
          <p:nvPr/>
        </p:nvSpPr>
        <p:spPr>
          <a:xfrm>
            <a:off x="8072462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8072462" y="264318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Прямоугольник 26"/>
          <p:cNvSpPr/>
          <p:nvPr/>
        </p:nvSpPr>
        <p:spPr>
          <a:xfrm>
            <a:off x="8072462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8072462" y="478632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92892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335755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507206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4643438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214810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78618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6357950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592932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50069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6786578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6357950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6357950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6357950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4214810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4214810" y="50004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4214810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Прямоугольник 34"/>
          <p:cNvSpPr/>
          <p:nvPr/>
        </p:nvSpPr>
        <p:spPr>
          <a:xfrm>
            <a:off x="4214810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Прямоугольник 35"/>
          <p:cNvSpPr/>
          <p:nvPr/>
        </p:nvSpPr>
        <p:spPr>
          <a:xfrm>
            <a:off x="4214810" y="264318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4214810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Прямоугольник 37"/>
          <p:cNvSpPr/>
          <p:nvPr/>
        </p:nvSpPr>
        <p:spPr>
          <a:xfrm>
            <a:off x="4643438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Прямоугольник 38"/>
          <p:cNvSpPr/>
          <p:nvPr/>
        </p:nvSpPr>
        <p:spPr>
          <a:xfrm>
            <a:off x="7215206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Прямоугольник 39"/>
          <p:cNvSpPr/>
          <p:nvPr/>
        </p:nvSpPr>
        <p:spPr>
          <a:xfrm>
            <a:off x="6786578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Прямоугольник 40"/>
          <p:cNvSpPr/>
          <p:nvPr/>
        </p:nvSpPr>
        <p:spPr>
          <a:xfrm>
            <a:off x="6357950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Прямоугольник 41"/>
          <p:cNvSpPr/>
          <p:nvPr/>
        </p:nvSpPr>
        <p:spPr>
          <a:xfrm>
            <a:off x="5929322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Прямоугольник 42"/>
          <p:cNvSpPr/>
          <p:nvPr/>
        </p:nvSpPr>
        <p:spPr>
          <a:xfrm>
            <a:off x="5500694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5072066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Багетная рамка 48"/>
          <p:cNvSpPr/>
          <p:nvPr/>
        </p:nvSpPr>
        <p:spPr>
          <a:xfrm>
            <a:off x="3016225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Ш</a:t>
            </a:r>
          </a:p>
        </p:txBody>
      </p:sp>
      <p:sp>
        <p:nvSpPr>
          <p:cNvPr id="50" name="Багетная рамка 49"/>
          <p:cNvSpPr/>
          <p:nvPr/>
        </p:nvSpPr>
        <p:spPr>
          <a:xfrm>
            <a:off x="6040413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И</a:t>
            </a:r>
          </a:p>
        </p:txBody>
      </p:sp>
      <p:sp>
        <p:nvSpPr>
          <p:cNvPr id="51" name="Багетная рамка 50"/>
          <p:cNvSpPr/>
          <p:nvPr/>
        </p:nvSpPr>
        <p:spPr>
          <a:xfrm>
            <a:off x="4240188" y="5362585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П</a:t>
            </a:r>
          </a:p>
        </p:txBody>
      </p:sp>
      <p:sp>
        <p:nvSpPr>
          <p:cNvPr id="52" name="Багетная рамка 51"/>
          <p:cNvSpPr/>
          <p:nvPr/>
        </p:nvSpPr>
        <p:spPr>
          <a:xfrm>
            <a:off x="3735363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О</a:t>
            </a:r>
          </a:p>
        </p:txBody>
      </p:sp>
      <p:sp>
        <p:nvSpPr>
          <p:cNvPr id="53" name="Багетная рамка 52"/>
          <p:cNvSpPr/>
          <p:nvPr/>
        </p:nvSpPr>
        <p:spPr>
          <a:xfrm>
            <a:off x="2511400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В</a:t>
            </a:r>
          </a:p>
        </p:txBody>
      </p:sp>
      <p:sp>
        <p:nvSpPr>
          <p:cNvPr id="54" name="Багетная рамка 53"/>
          <p:cNvSpPr/>
          <p:nvPr/>
        </p:nvSpPr>
        <p:spPr>
          <a:xfrm>
            <a:off x="3232125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Н</a:t>
            </a:r>
          </a:p>
        </p:txBody>
      </p:sp>
      <p:sp>
        <p:nvSpPr>
          <p:cNvPr id="55" name="Багетная рамка 54"/>
          <p:cNvSpPr/>
          <p:nvPr/>
        </p:nvSpPr>
        <p:spPr>
          <a:xfrm>
            <a:off x="1719238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К</a:t>
            </a:r>
          </a:p>
        </p:txBody>
      </p:sp>
      <p:sp>
        <p:nvSpPr>
          <p:cNvPr id="56" name="Багетная рамка 55"/>
          <p:cNvSpPr/>
          <p:nvPr/>
        </p:nvSpPr>
        <p:spPr>
          <a:xfrm>
            <a:off x="1503338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А</a:t>
            </a:r>
          </a:p>
        </p:txBody>
      </p:sp>
      <p:sp>
        <p:nvSpPr>
          <p:cNvPr id="57" name="Багетная рамка 56"/>
          <p:cNvSpPr/>
          <p:nvPr/>
        </p:nvSpPr>
        <p:spPr>
          <a:xfrm>
            <a:off x="2008163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Б</a:t>
            </a:r>
          </a:p>
        </p:txBody>
      </p:sp>
      <p:sp>
        <p:nvSpPr>
          <p:cNvPr id="58" name="Багетная рамка 57"/>
          <p:cNvSpPr/>
          <p:nvPr/>
        </p:nvSpPr>
        <p:spPr>
          <a:xfrm>
            <a:off x="3016225" y="4857760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Г</a:t>
            </a:r>
          </a:p>
        </p:txBody>
      </p:sp>
      <p:sp>
        <p:nvSpPr>
          <p:cNvPr id="59" name="Багетная рамка 58"/>
          <p:cNvSpPr/>
          <p:nvPr/>
        </p:nvSpPr>
        <p:spPr>
          <a:xfrm>
            <a:off x="3519463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Д</a:t>
            </a:r>
          </a:p>
        </p:txBody>
      </p:sp>
      <p:sp>
        <p:nvSpPr>
          <p:cNvPr id="60" name="Багетная рамка 59"/>
          <p:cNvSpPr/>
          <p:nvPr/>
        </p:nvSpPr>
        <p:spPr>
          <a:xfrm>
            <a:off x="4527525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Ё</a:t>
            </a:r>
          </a:p>
        </p:txBody>
      </p:sp>
      <p:sp>
        <p:nvSpPr>
          <p:cNvPr id="61" name="Багетная рамка 60"/>
          <p:cNvSpPr/>
          <p:nvPr/>
        </p:nvSpPr>
        <p:spPr>
          <a:xfrm>
            <a:off x="5032350" y="4857760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Ж</a:t>
            </a:r>
          </a:p>
        </p:txBody>
      </p:sp>
      <p:sp>
        <p:nvSpPr>
          <p:cNvPr id="62" name="Багетная рамка 61"/>
          <p:cNvSpPr/>
          <p:nvPr/>
        </p:nvSpPr>
        <p:spPr>
          <a:xfrm>
            <a:off x="5535588" y="4857760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З</a:t>
            </a:r>
          </a:p>
        </p:txBody>
      </p:sp>
      <p:sp>
        <p:nvSpPr>
          <p:cNvPr id="63" name="Багетная рамка 62"/>
          <p:cNvSpPr/>
          <p:nvPr/>
        </p:nvSpPr>
        <p:spPr>
          <a:xfrm>
            <a:off x="1216000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Й</a:t>
            </a:r>
          </a:p>
        </p:txBody>
      </p:sp>
      <p:sp>
        <p:nvSpPr>
          <p:cNvPr id="64" name="Багетная рамка 63"/>
          <p:cNvSpPr/>
          <p:nvPr/>
        </p:nvSpPr>
        <p:spPr>
          <a:xfrm>
            <a:off x="2224063" y="5362585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Л</a:t>
            </a:r>
          </a:p>
        </p:txBody>
      </p:sp>
      <p:sp>
        <p:nvSpPr>
          <p:cNvPr id="65" name="Багетная рамка 64"/>
          <p:cNvSpPr/>
          <p:nvPr/>
        </p:nvSpPr>
        <p:spPr>
          <a:xfrm>
            <a:off x="2727300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М</a:t>
            </a:r>
          </a:p>
        </p:txBody>
      </p:sp>
      <p:sp>
        <p:nvSpPr>
          <p:cNvPr id="66" name="Багетная рамка 65"/>
          <p:cNvSpPr/>
          <p:nvPr/>
        </p:nvSpPr>
        <p:spPr>
          <a:xfrm>
            <a:off x="4743425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Р</a:t>
            </a:r>
          </a:p>
        </p:txBody>
      </p:sp>
      <p:sp>
        <p:nvSpPr>
          <p:cNvPr id="67" name="Багетная рамка 66"/>
          <p:cNvSpPr/>
          <p:nvPr/>
        </p:nvSpPr>
        <p:spPr>
          <a:xfrm>
            <a:off x="5248250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С</a:t>
            </a:r>
          </a:p>
        </p:txBody>
      </p:sp>
      <p:sp>
        <p:nvSpPr>
          <p:cNvPr id="68" name="Багетная рамка 67"/>
          <p:cNvSpPr/>
          <p:nvPr/>
        </p:nvSpPr>
        <p:spPr>
          <a:xfrm>
            <a:off x="5753075" y="5362585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Т</a:t>
            </a:r>
          </a:p>
        </p:txBody>
      </p:sp>
      <p:sp>
        <p:nvSpPr>
          <p:cNvPr id="69" name="Багетная рамка 68"/>
          <p:cNvSpPr/>
          <p:nvPr/>
        </p:nvSpPr>
        <p:spPr>
          <a:xfrm>
            <a:off x="6256313" y="5362585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У</a:t>
            </a:r>
          </a:p>
        </p:txBody>
      </p:sp>
      <p:sp>
        <p:nvSpPr>
          <p:cNvPr id="70" name="Багетная рамка 69"/>
          <p:cNvSpPr/>
          <p:nvPr/>
        </p:nvSpPr>
        <p:spPr>
          <a:xfrm>
            <a:off x="1000100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Ф</a:t>
            </a:r>
          </a:p>
        </p:txBody>
      </p:sp>
      <p:sp>
        <p:nvSpPr>
          <p:cNvPr id="71" name="Багетная рамка 70"/>
          <p:cNvSpPr/>
          <p:nvPr/>
        </p:nvSpPr>
        <p:spPr>
          <a:xfrm>
            <a:off x="1503338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Х</a:t>
            </a:r>
          </a:p>
        </p:txBody>
      </p:sp>
      <p:sp>
        <p:nvSpPr>
          <p:cNvPr id="72" name="Багетная рамка 71"/>
          <p:cNvSpPr/>
          <p:nvPr/>
        </p:nvSpPr>
        <p:spPr>
          <a:xfrm>
            <a:off x="2008163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Ц</a:t>
            </a:r>
          </a:p>
        </p:txBody>
      </p:sp>
      <p:sp>
        <p:nvSpPr>
          <p:cNvPr id="73" name="Багетная рамка 72"/>
          <p:cNvSpPr/>
          <p:nvPr/>
        </p:nvSpPr>
        <p:spPr>
          <a:xfrm>
            <a:off x="2511400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Ч</a:t>
            </a:r>
          </a:p>
        </p:txBody>
      </p:sp>
      <p:sp>
        <p:nvSpPr>
          <p:cNvPr id="74" name="Багетная рамка 73"/>
          <p:cNvSpPr/>
          <p:nvPr/>
        </p:nvSpPr>
        <p:spPr>
          <a:xfrm>
            <a:off x="3519463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Щ</a:t>
            </a:r>
          </a:p>
        </p:txBody>
      </p:sp>
      <p:sp>
        <p:nvSpPr>
          <p:cNvPr id="75" name="Багетная рамка 74"/>
          <p:cNvSpPr/>
          <p:nvPr/>
        </p:nvSpPr>
        <p:spPr>
          <a:xfrm>
            <a:off x="4024288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Ъ</a:t>
            </a:r>
          </a:p>
        </p:txBody>
      </p:sp>
      <p:sp>
        <p:nvSpPr>
          <p:cNvPr id="76" name="Багетная рамка 75"/>
          <p:cNvSpPr/>
          <p:nvPr/>
        </p:nvSpPr>
        <p:spPr>
          <a:xfrm>
            <a:off x="4527525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Ы</a:t>
            </a:r>
          </a:p>
        </p:txBody>
      </p:sp>
      <p:sp>
        <p:nvSpPr>
          <p:cNvPr id="77" name="Багетная рамка 76"/>
          <p:cNvSpPr/>
          <p:nvPr/>
        </p:nvSpPr>
        <p:spPr>
          <a:xfrm>
            <a:off x="5032350" y="586582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Ь</a:t>
            </a:r>
          </a:p>
        </p:txBody>
      </p:sp>
      <p:sp>
        <p:nvSpPr>
          <p:cNvPr id="78" name="Багетная рамка 77"/>
          <p:cNvSpPr/>
          <p:nvPr/>
        </p:nvSpPr>
        <p:spPr>
          <a:xfrm>
            <a:off x="5535588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Э</a:t>
            </a:r>
          </a:p>
        </p:txBody>
      </p:sp>
      <p:sp>
        <p:nvSpPr>
          <p:cNvPr id="79" name="Багетная рамка 78"/>
          <p:cNvSpPr/>
          <p:nvPr/>
        </p:nvSpPr>
        <p:spPr>
          <a:xfrm>
            <a:off x="6040413" y="586582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Ю</a:t>
            </a:r>
          </a:p>
        </p:txBody>
      </p:sp>
      <p:sp>
        <p:nvSpPr>
          <p:cNvPr id="80" name="Багетная рамка 79"/>
          <p:cNvSpPr/>
          <p:nvPr/>
        </p:nvSpPr>
        <p:spPr>
          <a:xfrm>
            <a:off x="6543650" y="586582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Я</a:t>
            </a:r>
          </a:p>
        </p:txBody>
      </p:sp>
      <p:sp>
        <p:nvSpPr>
          <p:cNvPr id="81" name="Багетная рамка 80"/>
          <p:cNvSpPr/>
          <p:nvPr/>
        </p:nvSpPr>
        <p:spPr>
          <a:xfrm>
            <a:off x="4024288" y="4857760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Е</a:t>
            </a:r>
          </a:p>
        </p:txBody>
      </p:sp>
      <p:sp>
        <p:nvSpPr>
          <p:cNvPr id="83" name="Скругленный прямоугольник 82"/>
          <p:cNvSpPr/>
          <p:nvPr/>
        </p:nvSpPr>
        <p:spPr>
          <a:xfrm>
            <a:off x="214282" y="2285992"/>
            <a:ext cx="3357586" cy="2214578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Четырехугольник , у которого две стороны параллельны , а две другие не параллельны </a:t>
            </a:r>
            <a:endParaRPr lang="ru-RU" sz="24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2928926" y="1214422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357554" y="1214422"/>
            <a:ext cx="3898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214810" y="1214423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072462" y="1214422"/>
            <a:ext cx="2857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3786182" y="1214422"/>
            <a:ext cx="4122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7215206" y="1214422"/>
            <a:ext cx="41229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5929322" y="1214422"/>
            <a:ext cx="2857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5072066" y="1214422"/>
            <a:ext cx="2857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4643438" y="1214422"/>
            <a:ext cx="35719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5500694" y="1214422"/>
            <a:ext cx="2857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6858016" y="1214422"/>
            <a:ext cx="3706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6357950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5500694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5072066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5929322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4214810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4643438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3" name="TextBox 102"/>
          <p:cNvSpPr txBox="1"/>
          <p:nvPr/>
        </p:nvSpPr>
        <p:spPr>
          <a:xfrm>
            <a:off x="6357950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ц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6786578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7215206" y="2928934"/>
            <a:ext cx="4074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я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7" name="Прямоугольник 106"/>
          <p:cNvSpPr/>
          <p:nvPr/>
        </p:nvSpPr>
        <p:spPr>
          <a:xfrm>
            <a:off x="8072462" y="521495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8" name="Управляющая кнопка: далее 107">
            <a:hlinkClick r:id="" action="ppaction://hlinkshowjump?jump=nextslide" highlightClick="1"/>
          </p:cNvPr>
          <p:cNvSpPr/>
          <p:nvPr/>
        </p:nvSpPr>
        <p:spPr>
          <a:xfrm>
            <a:off x="7715272" y="6000768"/>
            <a:ext cx="1214446" cy="571480"/>
          </a:xfrm>
          <a:prstGeom prst="actionButtonForwardNex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1" name="Прямоугольник 110"/>
          <p:cNvSpPr/>
          <p:nvPr/>
        </p:nvSpPr>
        <p:spPr>
          <a:xfrm>
            <a:off x="3857620" y="3071810"/>
            <a:ext cx="36420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endParaRPr lang="ru-RU" sz="2800" b="1" dirty="0">
              <a:solidFill>
                <a:schemeClr val="accent5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9" name="Прямоугольник 108"/>
          <p:cNvSpPr/>
          <p:nvPr/>
        </p:nvSpPr>
        <p:spPr>
          <a:xfrm>
            <a:off x="7643834" y="1214422"/>
            <a:ext cx="357190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8501090" y="1214422"/>
            <a:ext cx="2857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0" name="Прямоугольник 109"/>
          <p:cNvSpPr/>
          <p:nvPr/>
        </p:nvSpPr>
        <p:spPr>
          <a:xfrm>
            <a:off x="1571604" y="214290"/>
            <a:ext cx="571504" cy="6286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2" name="Параллелограмм 111"/>
          <p:cNvSpPr/>
          <p:nvPr/>
        </p:nvSpPr>
        <p:spPr>
          <a:xfrm>
            <a:off x="285720" y="642918"/>
            <a:ext cx="1000132" cy="1285884"/>
          </a:xfrm>
          <a:prstGeom prst="parallelogram">
            <a:avLst/>
          </a:prstGeom>
          <a:solidFill>
            <a:schemeClr val="bg1">
              <a:lumMod val="75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3" name="Ромб 112"/>
          <p:cNvSpPr/>
          <p:nvPr/>
        </p:nvSpPr>
        <p:spPr>
          <a:xfrm>
            <a:off x="1928794" y="642918"/>
            <a:ext cx="914400" cy="1500198"/>
          </a:xfrm>
          <a:prstGeom prst="diamond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4" name="Трапеция 113"/>
          <p:cNvSpPr/>
          <p:nvPr/>
        </p:nvSpPr>
        <p:spPr>
          <a:xfrm>
            <a:off x="2928926" y="285728"/>
            <a:ext cx="914400" cy="787524"/>
          </a:xfrm>
          <a:prstGeom prst="trapezoid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6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" dur="10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8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7" dur="1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5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5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3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34" restart="whenNotActive" fill="hold" evtFilter="cancelBubble" nodeType="interactiveSeq">
                <p:stCondLst>
                  <p:cond evt="onClick" delay="0">
                    <p:tgtEl>
                      <p:spTgt spid="8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5" fill="hold">
                      <p:stCondLst>
                        <p:cond delay="0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1" dur="1000" fill="hold"/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1"/>
                  </p:tgtEl>
                </p:cond>
              </p:nextCondLst>
            </p:seq>
            <p:seq concurrent="1" nextAc="seek">
              <p:cTn id="42" restart="whenNotActive" fill="hold" evtFilter="cancelBubble" nodeType="interactiveSeq">
                <p:stCondLst>
                  <p:cond evt="onClick" delay="0">
                    <p:tgtEl>
                      <p:spTgt spid="7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3" fill="hold">
                      <p:stCondLst>
                        <p:cond delay="0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9" dur="1000" fill="hold"/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2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7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0"/>
                  </p:tgtEl>
                </p:cond>
              </p:nextCondLst>
            </p:seq>
            <p:seq concurrent="1" nextAc="seek">
              <p:cTn id="58" restart="whenNotActive" fill="hold" evtFilter="cancelBubble" nodeType="interactiveSeq">
                <p:stCondLst>
                  <p:cond evt="onClick" delay="0">
                    <p:tgtEl>
                      <p:spTgt spid="8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9" fill="hold">
                      <p:stCondLst>
                        <p:cond delay="0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5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1000"/>
                            </p:stCondLst>
                            <p:childTnLst>
                              <p:par>
                                <p:cTn id="6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0"/>
                  </p:tgtEl>
                </p:cond>
              </p:nextCondLst>
            </p:seq>
          </p:childTnLst>
        </p:cTn>
      </p:par>
    </p:tnLst>
    <p:bldLst>
      <p:bldP spid="50" grpId="0" animBg="1"/>
      <p:bldP spid="51" grpId="0" animBg="1"/>
      <p:bldP spid="56" grpId="0" animBg="1"/>
      <p:bldP spid="66" grpId="0" animBg="1"/>
      <p:bldP spid="68" grpId="0" animBg="1"/>
      <p:bldP spid="72" grpId="0" animBg="1"/>
      <p:bldP spid="80" grpId="0" animBg="1"/>
      <p:bldP spid="81" grpId="0" animBg="1"/>
      <p:bldP spid="98" grpId="0"/>
      <p:bldP spid="99" grpId="0"/>
      <p:bldP spid="100" grpId="0"/>
      <p:bldP spid="101" grpId="0"/>
      <p:bldP spid="102" grpId="0"/>
      <p:bldP spid="103" grpId="0"/>
      <p:bldP spid="104" grpId="0"/>
      <p:bldP spid="105" grpId="0"/>
      <p:bldP spid="10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7215206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8072462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643834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8072462" y="185736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501090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Прямоугольник 16"/>
          <p:cNvSpPr/>
          <p:nvPr/>
        </p:nvSpPr>
        <p:spPr>
          <a:xfrm>
            <a:off x="8072462" y="57148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8072462" y="100010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Прямоугольник 20"/>
          <p:cNvSpPr/>
          <p:nvPr/>
        </p:nvSpPr>
        <p:spPr>
          <a:xfrm>
            <a:off x="8072462" y="442913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8072462" y="14285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8072462" y="400050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8072462" y="357187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Прямоугольник 24"/>
          <p:cNvSpPr/>
          <p:nvPr/>
        </p:nvSpPr>
        <p:spPr>
          <a:xfrm>
            <a:off x="8072462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8072462" y="271462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Прямоугольник 26"/>
          <p:cNvSpPr/>
          <p:nvPr/>
        </p:nvSpPr>
        <p:spPr>
          <a:xfrm>
            <a:off x="8072462" y="228599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8072462" y="48577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928926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3357554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5072066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4643438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214810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786182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6357950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5929322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500694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6786578" y="142873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6357950" y="185736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6357950" y="228599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6357950" y="100010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4214810" y="100010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4214810" y="57148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4214810" y="185736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Прямоугольник 34"/>
          <p:cNvSpPr/>
          <p:nvPr/>
        </p:nvSpPr>
        <p:spPr>
          <a:xfrm>
            <a:off x="4214810" y="228599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Прямоугольник 35"/>
          <p:cNvSpPr/>
          <p:nvPr/>
        </p:nvSpPr>
        <p:spPr>
          <a:xfrm>
            <a:off x="4214810" y="271462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4214810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Прямоугольник 37"/>
          <p:cNvSpPr/>
          <p:nvPr/>
        </p:nvSpPr>
        <p:spPr>
          <a:xfrm>
            <a:off x="4643438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Прямоугольник 38"/>
          <p:cNvSpPr/>
          <p:nvPr/>
        </p:nvSpPr>
        <p:spPr>
          <a:xfrm>
            <a:off x="7215206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Прямоугольник 39"/>
          <p:cNvSpPr/>
          <p:nvPr/>
        </p:nvSpPr>
        <p:spPr>
          <a:xfrm>
            <a:off x="6786578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Прямоугольник 40"/>
          <p:cNvSpPr/>
          <p:nvPr/>
        </p:nvSpPr>
        <p:spPr>
          <a:xfrm>
            <a:off x="6357950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Прямоугольник 41"/>
          <p:cNvSpPr/>
          <p:nvPr/>
        </p:nvSpPr>
        <p:spPr>
          <a:xfrm>
            <a:off x="5929322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Прямоугольник 42"/>
          <p:cNvSpPr/>
          <p:nvPr/>
        </p:nvSpPr>
        <p:spPr>
          <a:xfrm>
            <a:off x="5500694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5072066" y="314324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Багетная рамка 48"/>
          <p:cNvSpPr/>
          <p:nvPr/>
        </p:nvSpPr>
        <p:spPr>
          <a:xfrm>
            <a:off x="3159101" y="5786454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Ш</a:t>
            </a:r>
          </a:p>
        </p:txBody>
      </p:sp>
      <p:sp>
        <p:nvSpPr>
          <p:cNvPr id="50" name="Багетная рамка 49"/>
          <p:cNvSpPr/>
          <p:nvPr/>
        </p:nvSpPr>
        <p:spPr>
          <a:xfrm>
            <a:off x="6183289" y="477839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И</a:t>
            </a:r>
          </a:p>
        </p:txBody>
      </p:sp>
      <p:sp>
        <p:nvSpPr>
          <p:cNvPr id="51" name="Багетная рамка 50"/>
          <p:cNvSpPr/>
          <p:nvPr/>
        </p:nvSpPr>
        <p:spPr>
          <a:xfrm>
            <a:off x="4383064" y="5283217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П</a:t>
            </a:r>
          </a:p>
        </p:txBody>
      </p:sp>
      <p:sp>
        <p:nvSpPr>
          <p:cNvPr id="52" name="Багетная рамка 51"/>
          <p:cNvSpPr/>
          <p:nvPr/>
        </p:nvSpPr>
        <p:spPr>
          <a:xfrm>
            <a:off x="3878239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О</a:t>
            </a:r>
          </a:p>
        </p:txBody>
      </p:sp>
      <p:sp>
        <p:nvSpPr>
          <p:cNvPr id="53" name="Багетная рамка 52"/>
          <p:cNvSpPr/>
          <p:nvPr/>
        </p:nvSpPr>
        <p:spPr>
          <a:xfrm>
            <a:off x="2654276" y="477839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В</a:t>
            </a:r>
          </a:p>
        </p:txBody>
      </p:sp>
      <p:sp>
        <p:nvSpPr>
          <p:cNvPr id="54" name="Багетная рамка 53"/>
          <p:cNvSpPr/>
          <p:nvPr/>
        </p:nvSpPr>
        <p:spPr>
          <a:xfrm>
            <a:off x="3375001" y="5283217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Н</a:t>
            </a:r>
          </a:p>
        </p:txBody>
      </p:sp>
      <p:sp>
        <p:nvSpPr>
          <p:cNvPr id="55" name="Багетная рамка 54"/>
          <p:cNvSpPr/>
          <p:nvPr/>
        </p:nvSpPr>
        <p:spPr>
          <a:xfrm>
            <a:off x="1862114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К</a:t>
            </a:r>
          </a:p>
        </p:txBody>
      </p:sp>
      <p:sp>
        <p:nvSpPr>
          <p:cNvPr id="56" name="Багетная рамка 55"/>
          <p:cNvSpPr/>
          <p:nvPr/>
        </p:nvSpPr>
        <p:spPr>
          <a:xfrm>
            <a:off x="1646214" y="477839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А</a:t>
            </a:r>
          </a:p>
        </p:txBody>
      </p:sp>
      <p:sp>
        <p:nvSpPr>
          <p:cNvPr id="57" name="Багетная рамка 56"/>
          <p:cNvSpPr/>
          <p:nvPr/>
        </p:nvSpPr>
        <p:spPr>
          <a:xfrm>
            <a:off x="2151039" y="477839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Б</a:t>
            </a:r>
          </a:p>
        </p:txBody>
      </p:sp>
      <p:sp>
        <p:nvSpPr>
          <p:cNvPr id="58" name="Багетная рамка 57"/>
          <p:cNvSpPr/>
          <p:nvPr/>
        </p:nvSpPr>
        <p:spPr>
          <a:xfrm>
            <a:off x="3159101" y="477839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Г</a:t>
            </a:r>
          </a:p>
        </p:txBody>
      </p:sp>
      <p:sp>
        <p:nvSpPr>
          <p:cNvPr id="59" name="Багетная рамка 58"/>
          <p:cNvSpPr/>
          <p:nvPr/>
        </p:nvSpPr>
        <p:spPr>
          <a:xfrm>
            <a:off x="3662339" y="477839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Д</a:t>
            </a:r>
          </a:p>
        </p:txBody>
      </p:sp>
      <p:sp>
        <p:nvSpPr>
          <p:cNvPr id="60" name="Багетная рамка 59"/>
          <p:cNvSpPr/>
          <p:nvPr/>
        </p:nvSpPr>
        <p:spPr>
          <a:xfrm>
            <a:off x="4670401" y="477839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Ё</a:t>
            </a:r>
          </a:p>
        </p:txBody>
      </p:sp>
      <p:sp>
        <p:nvSpPr>
          <p:cNvPr id="61" name="Багетная рамка 60"/>
          <p:cNvSpPr/>
          <p:nvPr/>
        </p:nvSpPr>
        <p:spPr>
          <a:xfrm>
            <a:off x="5175226" y="477839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Ж</a:t>
            </a:r>
          </a:p>
        </p:txBody>
      </p:sp>
      <p:sp>
        <p:nvSpPr>
          <p:cNvPr id="62" name="Багетная рамка 61"/>
          <p:cNvSpPr/>
          <p:nvPr/>
        </p:nvSpPr>
        <p:spPr>
          <a:xfrm>
            <a:off x="5678464" y="4778392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З</a:t>
            </a:r>
          </a:p>
        </p:txBody>
      </p:sp>
      <p:sp>
        <p:nvSpPr>
          <p:cNvPr id="63" name="Багетная рамка 62"/>
          <p:cNvSpPr/>
          <p:nvPr/>
        </p:nvSpPr>
        <p:spPr>
          <a:xfrm>
            <a:off x="1358876" y="5283217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Й</a:t>
            </a:r>
          </a:p>
        </p:txBody>
      </p:sp>
      <p:sp>
        <p:nvSpPr>
          <p:cNvPr id="64" name="Багетная рамка 63"/>
          <p:cNvSpPr/>
          <p:nvPr/>
        </p:nvSpPr>
        <p:spPr>
          <a:xfrm>
            <a:off x="2366939" y="5283217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Л</a:t>
            </a:r>
          </a:p>
        </p:txBody>
      </p:sp>
      <p:sp>
        <p:nvSpPr>
          <p:cNvPr id="65" name="Багетная рамка 64"/>
          <p:cNvSpPr/>
          <p:nvPr/>
        </p:nvSpPr>
        <p:spPr>
          <a:xfrm>
            <a:off x="2870176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М</a:t>
            </a:r>
          </a:p>
        </p:txBody>
      </p:sp>
      <p:sp>
        <p:nvSpPr>
          <p:cNvPr id="66" name="Багетная рамка 65"/>
          <p:cNvSpPr/>
          <p:nvPr/>
        </p:nvSpPr>
        <p:spPr>
          <a:xfrm>
            <a:off x="4886301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Р</a:t>
            </a:r>
          </a:p>
        </p:txBody>
      </p:sp>
      <p:sp>
        <p:nvSpPr>
          <p:cNvPr id="67" name="Багетная рамка 66"/>
          <p:cNvSpPr/>
          <p:nvPr/>
        </p:nvSpPr>
        <p:spPr>
          <a:xfrm>
            <a:off x="5391126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С</a:t>
            </a:r>
          </a:p>
        </p:txBody>
      </p:sp>
      <p:sp>
        <p:nvSpPr>
          <p:cNvPr id="68" name="Багетная рамка 67"/>
          <p:cNvSpPr/>
          <p:nvPr/>
        </p:nvSpPr>
        <p:spPr>
          <a:xfrm>
            <a:off x="5895951" y="5283217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Т</a:t>
            </a:r>
          </a:p>
        </p:txBody>
      </p:sp>
      <p:sp>
        <p:nvSpPr>
          <p:cNvPr id="69" name="Багетная рамка 68"/>
          <p:cNvSpPr/>
          <p:nvPr/>
        </p:nvSpPr>
        <p:spPr>
          <a:xfrm>
            <a:off x="6399189" y="5283217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У</a:t>
            </a:r>
          </a:p>
        </p:txBody>
      </p:sp>
      <p:sp>
        <p:nvSpPr>
          <p:cNvPr id="70" name="Багетная рамка 69"/>
          <p:cNvSpPr/>
          <p:nvPr/>
        </p:nvSpPr>
        <p:spPr>
          <a:xfrm>
            <a:off x="1142976" y="5786454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Ф</a:t>
            </a:r>
          </a:p>
        </p:txBody>
      </p:sp>
      <p:sp>
        <p:nvSpPr>
          <p:cNvPr id="71" name="Багетная рамка 70"/>
          <p:cNvSpPr/>
          <p:nvPr/>
        </p:nvSpPr>
        <p:spPr>
          <a:xfrm>
            <a:off x="1646214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Х</a:t>
            </a:r>
          </a:p>
        </p:txBody>
      </p:sp>
      <p:sp>
        <p:nvSpPr>
          <p:cNvPr id="72" name="Багетная рамка 71"/>
          <p:cNvSpPr/>
          <p:nvPr/>
        </p:nvSpPr>
        <p:spPr>
          <a:xfrm>
            <a:off x="2151039" y="5786454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Ц</a:t>
            </a:r>
          </a:p>
        </p:txBody>
      </p:sp>
      <p:sp>
        <p:nvSpPr>
          <p:cNvPr id="73" name="Багетная рамка 72"/>
          <p:cNvSpPr/>
          <p:nvPr/>
        </p:nvSpPr>
        <p:spPr>
          <a:xfrm>
            <a:off x="2654276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Ч</a:t>
            </a:r>
          </a:p>
        </p:txBody>
      </p:sp>
      <p:sp>
        <p:nvSpPr>
          <p:cNvPr id="74" name="Багетная рамка 73"/>
          <p:cNvSpPr/>
          <p:nvPr/>
        </p:nvSpPr>
        <p:spPr>
          <a:xfrm>
            <a:off x="3662339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Щ</a:t>
            </a:r>
          </a:p>
        </p:txBody>
      </p:sp>
      <p:sp>
        <p:nvSpPr>
          <p:cNvPr id="75" name="Багетная рамка 74"/>
          <p:cNvSpPr/>
          <p:nvPr/>
        </p:nvSpPr>
        <p:spPr>
          <a:xfrm>
            <a:off x="4167164" y="5786454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Ъ</a:t>
            </a:r>
          </a:p>
        </p:txBody>
      </p:sp>
      <p:sp>
        <p:nvSpPr>
          <p:cNvPr id="76" name="Багетная рамка 75"/>
          <p:cNvSpPr/>
          <p:nvPr/>
        </p:nvSpPr>
        <p:spPr>
          <a:xfrm>
            <a:off x="4670401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Ы</a:t>
            </a:r>
          </a:p>
        </p:txBody>
      </p:sp>
      <p:sp>
        <p:nvSpPr>
          <p:cNvPr id="77" name="Багетная рамка 76"/>
          <p:cNvSpPr/>
          <p:nvPr/>
        </p:nvSpPr>
        <p:spPr>
          <a:xfrm>
            <a:off x="5175226" y="5786454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Ь</a:t>
            </a:r>
          </a:p>
        </p:txBody>
      </p:sp>
      <p:sp>
        <p:nvSpPr>
          <p:cNvPr id="78" name="Багетная рамка 77"/>
          <p:cNvSpPr/>
          <p:nvPr/>
        </p:nvSpPr>
        <p:spPr>
          <a:xfrm>
            <a:off x="5678464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Э</a:t>
            </a:r>
          </a:p>
        </p:txBody>
      </p:sp>
      <p:sp>
        <p:nvSpPr>
          <p:cNvPr id="79" name="Багетная рамка 78"/>
          <p:cNvSpPr/>
          <p:nvPr/>
        </p:nvSpPr>
        <p:spPr>
          <a:xfrm>
            <a:off x="6183289" y="5786454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Ю</a:t>
            </a:r>
          </a:p>
        </p:txBody>
      </p:sp>
      <p:sp>
        <p:nvSpPr>
          <p:cNvPr id="80" name="Багетная рамка 79"/>
          <p:cNvSpPr/>
          <p:nvPr/>
        </p:nvSpPr>
        <p:spPr>
          <a:xfrm>
            <a:off x="6686526" y="5786454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Я</a:t>
            </a:r>
          </a:p>
        </p:txBody>
      </p:sp>
      <p:sp>
        <p:nvSpPr>
          <p:cNvPr id="81" name="Багетная рамка 80"/>
          <p:cNvSpPr/>
          <p:nvPr/>
        </p:nvSpPr>
        <p:spPr>
          <a:xfrm>
            <a:off x="4167164" y="4778392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Е</a:t>
            </a:r>
          </a:p>
        </p:txBody>
      </p:sp>
      <p:sp>
        <p:nvSpPr>
          <p:cNvPr id="83" name="Скругленный прямоугольник 82"/>
          <p:cNvSpPr/>
          <p:nvPr/>
        </p:nvSpPr>
        <p:spPr>
          <a:xfrm>
            <a:off x="357158" y="2285992"/>
            <a:ext cx="3214710" cy="1857388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Прямоугольник  с равными сторонами </a:t>
            </a:r>
            <a:endParaRPr lang="ru-RU" sz="24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2928926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357554" y="1285860"/>
            <a:ext cx="3898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214810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7643834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8501090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072462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3786182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7215206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5929322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5072066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4643438" y="128586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5500694" y="1285860"/>
            <a:ext cx="36740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6786578" y="1285860"/>
            <a:ext cx="4244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6357950" y="1285860"/>
            <a:ext cx="389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5500694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5072066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5929322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4214810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4643438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3" name="TextBox 102"/>
          <p:cNvSpPr txBox="1"/>
          <p:nvPr/>
        </p:nvSpPr>
        <p:spPr>
          <a:xfrm>
            <a:off x="6357950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ц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6786578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7215206" y="300037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я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4214810" y="214311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7" name="TextBox 106"/>
          <p:cNvSpPr txBox="1"/>
          <p:nvPr/>
        </p:nvSpPr>
        <p:spPr>
          <a:xfrm>
            <a:off x="4214810" y="257174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4214810" y="42860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9" name="TextBox 108"/>
          <p:cNvSpPr txBox="1"/>
          <p:nvPr/>
        </p:nvSpPr>
        <p:spPr>
          <a:xfrm>
            <a:off x="4214810" y="85723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0" name="TextBox 109"/>
          <p:cNvSpPr txBox="1"/>
          <p:nvPr/>
        </p:nvSpPr>
        <p:spPr>
          <a:xfrm>
            <a:off x="4214810" y="171448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1" name="Прямоугольник 110"/>
          <p:cNvSpPr/>
          <p:nvPr/>
        </p:nvSpPr>
        <p:spPr>
          <a:xfrm>
            <a:off x="8072462" y="528638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2" name="Управляющая кнопка: далее 111">
            <a:hlinkClick r:id="" action="ppaction://hlinkshowjump?jump=nextslide" highlightClick="1"/>
          </p:cNvPr>
          <p:cNvSpPr/>
          <p:nvPr/>
        </p:nvSpPr>
        <p:spPr>
          <a:xfrm>
            <a:off x="7715272" y="6072206"/>
            <a:ext cx="1214446" cy="542374"/>
          </a:xfrm>
          <a:prstGeom prst="actionButtonForwardNex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4" name="Прямоугольник 113"/>
          <p:cNvSpPr/>
          <p:nvPr/>
        </p:nvSpPr>
        <p:spPr>
          <a:xfrm>
            <a:off x="4279236" y="48260"/>
            <a:ext cx="36420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b="1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3</a:t>
            </a:r>
            <a:endParaRPr lang="ru-RU" sz="2800" b="1" dirty="0">
              <a:solidFill>
                <a:schemeClr val="accent5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3" name="Параллелограмм 112"/>
          <p:cNvSpPr/>
          <p:nvPr/>
        </p:nvSpPr>
        <p:spPr>
          <a:xfrm rot="20792632">
            <a:off x="1978957" y="293541"/>
            <a:ext cx="1387842" cy="785818"/>
          </a:xfrm>
          <a:prstGeom prst="parallelogram">
            <a:avLst/>
          </a:prstGeom>
          <a:solidFill>
            <a:schemeClr val="tx1">
              <a:lumMod val="75000"/>
            </a:schemeClr>
          </a:solidFill>
          <a:ln>
            <a:solidFill>
              <a:schemeClr val="tx1">
                <a:lumMod val="60000"/>
                <a:lumOff val="40000"/>
              </a:schemeClr>
            </a:solidFill>
          </a:ln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5" name="Трапеция 114"/>
          <p:cNvSpPr/>
          <p:nvPr/>
        </p:nvSpPr>
        <p:spPr>
          <a:xfrm rot="21255488">
            <a:off x="862252" y="1125245"/>
            <a:ext cx="1271590" cy="857256"/>
          </a:xfrm>
          <a:prstGeom prst="trapezoid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4">
                <a:lumMod val="40000"/>
                <a:lumOff val="60000"/>
              </a:schemeClr>
            </a:solidFill>
          </a:ln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6" name="Прямоугольник 115"/>
          <p:cNvSpPr/>
          <p:nvPr/>
        </p:nvSpPr>
        <p:spPr>
          <a:xfrm rot="20787580">
            <a:off x="286990" y="367793"/>
            <a:ext cx="785818" cy="71438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>
                <a:lumMod val="20000"/>
                <a:lumOff val="80000"/>
              </a:schemeClr>
            </a:solidFill>
          </a:ln>
          <a:effectLst>
            <a:outerShdw blurRad="76200" dir="13500000" sy="23000" kx="1200000" algn="br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5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5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3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5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5" dur="10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9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3" dur="1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34" restart="whenNotActive" fill="hold" evtFilter="cancelBubble" nodeType="interactiveSeq">
                <p:stCondLst>
                  <p:cond evt="onClick" delay="0">
                    <p:tgtEl>
                      <p:spTgt spid="5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5" fill="hold">
                      <p:stCondLst>
                        <p:cond delay="0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1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1" dur="10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1000"/>
                            </p:stCondLst>
                            <p:childTnLst>
                              <p:par>
                                <p:cTn id="4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10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6"/>
                  </p:tgtEl>
                </p:cond>
              </p:nextCondLst>
            </p:seq>
          </p:childTnLst>
        </p:cTn>
      </p:par>
    </p:tnLst>
    <p:bldLst>
      <p:bldP spid="53" grpId="0" animBg="1"/>
      <p:bldP spid="55" grpId="0" animBg="1"/>
      <p:bldP spid="56" grpId="0" animBg="1"/>
      <p:bldP spid="59" grpId="0" animBg="1"/>
      <p:bldP spid="66" grpId="0" animBg="1"/>
      <p:bldP spid="106" grpId="0"/>
      <p:bldP spid="107" grpId="0"/>
      <p:bldP spid="108" grpId="0"/>
      <p:bldP spid="109" grpId="0"/>
      <p:bldP spid="110" grpId="0"/>
      <p:bldP spid="11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7215206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8072462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643834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8072462" y="171448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501090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Прямоугольник 16"/>
          <p:cNvSpPr/>
          <p:nvPr/>
        </p:nvSpPr>
        <p:spPr>
          <a:xfrm>
            <a:off x="8072462" y="42860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8072462" y="85723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Прямоугольник 20"/>
          <p:cNvSpPr/>
          <p:nvPr/>
        </p:nvSpPr>
        <p:spPr>
          <a:xfrm>
            <a:off x="8072462" y="471488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8072462" y="428625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8072462" y="385762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8072462" y="342900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Прямоугольник 24"/>
          <p:cNvSpPr/>
          <p:nvPr/>
        </p:nvSpPr>
        <p:spPr>
          <a:xfrm>
            <a:off x="8072462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8072462" y="257174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Прямоугольник 26"/>
          <p:cNvSpPr/>
          <p:nvPr/>
        </p:nvSpPr>
        <p:spPr>
          <a:xfrm>
            <a:off x="8072462" y="214311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8072462" y="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928926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3357554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5072066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4643438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214810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786182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6357950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5929322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500694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6786578" y="128586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6357950" y="171448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6357950" y="214311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6357950" y="85723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4214810" y="85723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4214810" y="42860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4214810" y="171448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Прямоугольник 34"/>
          <p:cNvSpPr/>
          <p:nvPr/>
        </p:nvSpPr>
        <p:spPr>
          <a:xfrm>
            <a:off x="4214810" y="214311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Прямоугольник 35"/>
          <p:cNvSpPr/>
          <p:nvPr/>
        </p:nvSpPr>
        <p:spPr>
          <a:xfrm>
            <a:off x="4214810" y="257174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4214810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Прямоугольник 37"/>
          <p:cNvSpPr/>
          <p:nvPr/>
        </p:nvSpPr>
        <p:spPr>
          <a:xfrm>
            <a:off x="4643438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Прямоугольник 38"/>
          <p:cNvSpPr/>
          <p:nvPr/>
        </p:nvSpPr>
        <p:spPr>
          <a:xfrm>
            <a:off x="7215206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Прямоугольник 39"/>
          <p:cNvSpPr/>
          <p:nvPr/>
        </p:nvSpPr>
        <p:spPr>
          <a:xfrm>
            <a:off x="6786578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Прямоугольник 40"/>
          <p:cNvSpPr/>
          <p:nvPr/>
        </p:nvSpPr>
        <p:spPr>
          <a:xfrm>
            <a:off x="6357950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Прямоугольник 41"/>
          <p:cNvSpPr/>
          <p:nvPr/>
        </p:nvSpPr>
        <p:spPr>
          <a:xfrm>
            <a:off x="5929322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Прямоугольник 42"/>
          <p:cNvSpPr/>
          <p:nvPr/>
        </p:nvSpPr>
        <p:spPr>
          <a:xfrm>
            <a:off x="5500694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5072066" y="300037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Багетная рамка 48"/>
          <p:cNvSpPr/>
          <p:nvPr/>
        </p:nvSpPr>
        <p:spPr>
          <a:xfrm>
            <a:off x="2944787" y="5853133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Ш</a:t>
            </a:r>
          </a:p>
        </p:txBody>
      </p:sp>
      <p:sp>
        <p:nvSpPr>
          <p:cNvPr id="50" name="Багетная рамка 49"/>
          <p:cNvSpPr/>
          <p:nvPr/>
        </p:nvSpPr>
        <p:spPr>
          <a:xfrm>
            <a:off x="5968975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И</a:t>
            </a:r>
          </a:p>
        </p:txBody>
      </p:sp>
      <p:sp>
        <p:nvSpPr>
          <p:cNvPr id="51" name="Багетная рамка 50"/>
          <p:cNvSpPr/>
          <p:nvPr/>
        </p:nvSpPr>
        <p:spPr>
          <a:xfrm>
            <a:off x="4168750" y="5349896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П</a:t>
            </a:r>
          </a:p>
        </p:txBody>
      </p:sp>
      <p:sp>
        <p:nvSpPr>
          <p:cNvPr id="52" name="Багетная рамка 51"/>
          <p:cNvSpPr/>
          <p:nvPr/>
        </p:nvSpPr>
        <p:spPr>
          <a:xfrm>
            <a:off x="3663925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О</a:t>
            </a:r>
          </a:p>
        </p:txBody>
      </p:sp>
      <p:sp>
        <p:nvSpPr>
          <p:cNvPr id="53" name="Багетная рамка 52"/>
          <p:cNvSpPr/>
          <p:nvPr/>
        </p:nvSpPr>
        <p:spPr>
          <a:xfrm>
            <a:off x="2439962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В</a:t>
            </a:r>
          </a:p>
        </p:txBody>
      </p:sp>
      <p:sp>
        <p:nvSpPr>
          <p:cNvPr id="54" name="Багетная рамка 53"/>
          <p:cNvSpPr/>
          <p:nvPr/>
        </p:nvSpPr>
        <p:spPr>
          <a:xfrm>
            <a:off x="3160687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Н</a:t>
            </a:r>
          </a:p>
        </p:txBody>
      </p:sp>
      <p:sp>
        <p:nvSpPr>
          <p:cNvPr id="55" name="Багетная рамка 54"/>
          <p:cNvSpPr/>
          <p:nvPr/>
        </p:nvSpPr>
        <p:spPr>
          <a:xfrm>
            <a:off x="1647800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К</a:t>
            </a:r>
          </a:p>
        </p:txBody>
      </p:sp>
      <p:sp>
        <p:nvSpPr>
          <p:cNvPr id="56" name="Багетная рамка 55"/>
          <p:cNvSpPr/>
          <p:nvPr/>
        </p:nvSpPr>
        <p:spPr>
          <a:xfrm>
            <a:off x="1431900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А</a:t>
            </a:r>
          </a:p>
        </p:txBody>
      </p:sp>
      <p:sp>
        <p:nvSpPr>
          <p:cNvPr id="57" name="Багетная рамка 56"/>
          <p:cNvSpPr/>
          <p:nvPr/>
        </p:nvSpPr>
        <p:spPr>
          <a:xfrm>
            <a:off x="1936725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Б</a:t>
            </a:r>
          </a:p>
        </p:txBody>
      </p:sp>
      <p:sp>
        <p:nvSpPr>
          <p:cNvPr id="58" name="Багетная рамка 57"/>
          <p:cNvSpPr/>
          <p:nvPr/>
        </p:nvSpPr>
        <p:spPr>
          <a:xfrm>
            <a:off x="2944787" y="4845071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Г</a:t>
            </a:r>
          </a:p>
        </p:txBody>
      </p:sp>
      <p:sp>
        <p:nvSpPr>
          <p:cNvPr id="59" name="Багетная рамка 58"/>
          <p:cNvSpPr/>
          <p:nvPr/>
        </p:nvSpPr>
        <p:spPr>
          <a:xfrm>
            <a:off x="3448025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Д</a:t>
            </a:r>
          </a:p>
        </p:txBody>
      </p:sp>
      <p:sp>
        <p:nvSpPr>
          <p:cNvPr id="60" name="Багетная рамка 59"/>
          <p:cNvSpPr/>
          <p:nvPr/>
        </p:nvSpPr>
        <p:spPr>
          <a:xfrm>
            <a:off x="4456087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Ё</a:t>
            </a:r>
          </a:p>
        </p:txBody>
      </p:sp>
      <p:sp>
        <p:nvSpPr>
          <p:cNvPr id="61" name="Багетная рамка 60"/>
          <p:cNvSpPr/>
          <p:nvPr/>
        </p:nvSpPr>
        <p:spPr>
          <a:xfrm>
            <a:off x="4960912" y="4845071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Ж</a:t>
            </a:r>
          </a:p>
        </p:txBody>
      </p:sp>
      <p:sp>
        <p:nvSpPr>
          <p:cNvPr id="62" name="Багетная рамка 61"/>
          <p:cNvSpPr/>
          <p:nvPr/>
        </p:nvSpPr>
        <p:spPr>
          <a:xfrm>
            <a:off x="5464150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З</a:t>
            </a:r>
          </a:p>
        </p:txBody>
      </p:sp>
      <p:sp>
        <p:nvSpPr>
          <p:cNvPr id="63" name="Багетная рамка 62"/>
          <p:cNvSpPr/>
          <p:nvPr/>
        </p:nvSpPr>
        <p:spPr>
          <a:xfrm>
            <a:off x="1144562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Й</a:t>
            </a:r>
          </a:p>
        </p:txBody>
      </p:sp>
      <p:sp>
        <p:nvSpPr>
          <p:cNvPr id="64" name="Багетная рамка 63"/>
          <p:cNvSpPr/>
          <p:nvPr/>
        </p:nvSpPr>
        <p:spPr>
          <a:xfrm>
            <a:off x="2152625" y="5349896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Л</a:t>
            </a:r>
          </a:p>
        </p:txBody>
      </p:sp>
      <p:sp>
        <p:nvSpPr>
          <p:cNvPr id="65" name="Багетная рамка 64"/>
          <p:cNvSpPr/>
          <p:nvPr/>
        </p:nvSpPr>
        <p:spPr>
          <a:xfrm>
            <a:off x="2655862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М</a:t>
            </a:r>
          </a:p>
        </p:txBody>
      </p:sp>
      <p:sp>
        <p:nvSpPr>
          <p:cNvPr id="66" name="Багетная рамка 65"/>
          <p:cNvSpPr/>
          <p:nvPr/>
        </p:nvSpPr>
        <p:spPr>
          <a:xfrm>
            <a:off x="4671987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Р</a:t>
            </a:r>
          </a:p>
        </p:txBody>
      </p:sp>
      <p:sp>
        <p:nvSpPr>
          <p:cNvPr id="67" name="Багетная рамка 66"/>
          <p:cNvSpPr/>
          <p:nvPr/>
        </p:nvSpPr>
        <p:spPr>
          <a:xfrm>
            <a:off x="5176812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С</a:t>
            </a:r>
          </a:p>
        </p:txBody>
      </p:sp>
      <p:sp>
        <p:nvSpPr>
          <p:cNvPr id="68" name="Багетная рамка 67"/>
          <p:cNvSpPr/>
          <p:nvPr/>
        </p:nvSpPr>
        <p:spPr>
          <a:xfrm>
            <a:off x="5681637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Т</a:t>
            </a:r>
          </a:p>
        </p:txBody>
      </p:sp>
      <p:sp>
        <p:nvSpPr>
          <p:cNvPr id="69" name="Багетная рамка 68"/>
          <p:cNvSpPr/>
          <p:nvPr/>
        </p:nvSpPr>
        <p:spPr>
          <a:xfrm>
            <a:off x="6184875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У</a:t>
            </a:r>
          </a:p>
        </p:txBody>
      </p:sp>
      <p:sp>
        <p:nvSpPr>
          <p:cNvPr id="70" name="Багетная рамка 69"/>
          <p:cNvSpPr/>
          <p:nvPr/>
        </p:nvSpPr>
        <p:spPr>
          <a:xfrm>
            <a:off x="928662" y="5857892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  <a:scene3d>
            <a:camera prst="orthographicFront"/>
            <a:lightRig rig="threePt" dir="t"/>
          </a:scene3d>
          <a:sp3d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Ф</a:t>
            </a:r>
          </a:p>
        </p:txBody>
      </p:sp>
      <p:sp>
        <p:nvSpPr>
          <p:cNvPr id="71" name="Багетная рамка 70"/>
          <p:cNvSpPr/>
          <p:nvPr/>
        </p:nvSpPr>
        <p:spPr>
          <a:xfrm>
            <a:off x="1431900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Х</a:t>
            </a:r>
          </a:p>
        </p:txBody>
      </p:sp>
      <p:sp>
        <p:nvSpPr>
          <p:cNvPr id="72" name="Багетная рамка 71"/>
          <p:cNvSpPr/>
          <p:nvPr/>
        </p:nvSpPr>
        <p:spPr>
          <a:xfrm>
            <a:off x="1936725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Ц</a:t>
            </a:r>
          </a:p>
        </p:txBody>
      </p:sp>
      <p:sp>
        <p:nvSpPr>
          <p:cNvPr id="73" name="Багетная рамка 72"/>
          <p:cNvSpPr/>
          <p:nvPr/>
        </p:nvSpPr>
        <p:spPr>
          <a:xfrm>
            <a:off x="2439962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Ч</a:t>
            </a:r>
          </a:p>
        </p:txBody>
      </p:sp>
      <p:sp>
        <p:nvSpPr>
          <p:cNvPr id="74" name="Багетная рамка 73"/>
          <p:cNvSpPr/>
          <p:nvPr/>
        </p:nvSpPr>
        <p:spPr>
          <a:xfrm>
            <a:off x="3448025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Щ</a:t>
            </a:r>
          </a:p>
        </p:txBody>
      </p:sp>
      <p:sp>
        <p:nvSpPr>
          <p:cNvPr id="75" name="Багетная рамка 74"/>
          <p:cNvSpPr/>
          <p:nvPr/>
        </p:nvSpPr>
        <p:spPr>
          <a:xfrm>
            <a:off x="3952850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Ъ</a:t>
            </a:r>
          </a:p>
        </p:txBody>
      </p:sp>
      <p:sp>
        <p:nvSpPr>
          <p:cNvPr id="76" name="Багетная рамка 75"/>
          <p:cNvSpPr/>
          <p:nvPr/>
        </p:nvSpPr>
        <p:spPr>
          <a:xfrm>
            <a:off x="4456087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Ы</a:t>
            </a:r>
          </a:p>
        </p:txBody>
      </p:sp>
      <p:sp>
        <p:nvSpPr>
          <p:cNvPr id="77" name="Багетная рамка 76"/>
          <p:cNvSpPr/>
          <p:nvPr/>
        </p:nvSpPr>
        <p:spPr>
          <a:xfrm>
            <a:off x="4960912" y="5853133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Ь</a:t>
            </a:r>
          </a:p>
        </p:txBody>
      </p:sp>
      <p:sp>
        <p:nvSpPr>
          <p:cNvPr id="78" name="Багетная рамка 77"/>
          <p:cNvSpPr/>
          <p:nvPr/>
        </p:nvSpPr>
        <p:spPr>
          <a:xfrm>
            <a:off x="5464150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Э</a:t>
            </a:r>
          </a:p>
        </p:txBody>
      </p:sp>
      <p:sp>
        <p:nvSpPr>
          <p:cNvPr id="79" name="Багетная рамка 78"/>
          <p:cNvSpPr/>
          <p:nvPr/>
        </p:nvSpPr>
        <p:spPr>
          <a:xfrm>
            <a:off x="5968975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Ю</a:t>
            </a:r>
          </a:p>
        </p:txBody>
      </p:sp>
      <p:sp>
        <p:nvSpPr>
          <p:cNvPr id="80" name="Багетная рамка 79"/>
          <p:cNvSpPr/>
          <p:nvPr/>
        </p:nvSpPr>
        <p:spPr>
          <a:xfrm>
            <a:off x="6472212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Я</a:t>
            </a:r>
          </a:p>
        </p:txBody>
      </p:sp>
      <p:sp>
        <p:nvSpPr>
          <p:cNvPr id="81" name="Багетная рамка 80"/>
          <p:cNvSpPr/>
          <p:nvPr/>
        </p:nvSpPr>
        <p:spPr>
          <a:xfrm>
            <a:off x="3952850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Е</a:t>
            </a:r>
          </a:p>
        </p:txBody>
      </p:sp>
      <p:sp>
        <p:nvSpPr>
          <p:cNvPr id="83" name="Скругленный прямоугольник 82"/>
          <p:cNvSpPr/>
          <p:nvPr/>
        </p:nvSpPr>
        <p:spPr>
          <a:xfrm>
            <a:off x="500034" y="2571744"/>
            <a:ext cx="3286148" cy="1928826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Параллелограмм  с равными сторонами </a:t>
            </a:r>
            <a:endParaRPr lang="ru-RU" sz="24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2928926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357554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214810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7643834" y="1142984"/>
            <a:ext cx="38985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8501090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072462" y="1142984"/>
            <a:ext cx="4443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3786182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7215206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5929322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5072066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4643438" y="1142984"/>
            <a:ext cx="35719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5500694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6858016" y="1142984"/>
            <a:ext cx="35719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6357950" y="114298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5500694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5072066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5929322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4214810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4643438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3" name="TextBox 102"/>
          <p:cNvSpPr txBox="1"/>
          <p:nvPr/>
        </p:nvSpPr>
        <p:spPr>
          <a:xfrm>
            <a:off x="6357950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ц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6786578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7215206" y="285749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я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4214810" y="200024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7" name="TextBox 106"/>
          <p:cNvSpPr txBox="1"/>
          <p:nvPr/>
        </p:nvSpPr>
        <p:spPr>
          <a:xfrm>
            <a:off x="4214810" y="242886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4214810" y="28572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9" name="TextBox 108"/>
          <p:cNvSpPr txBox="1"/>
          <p:nvPr/>
        </p:nvSpPr>
        <p:spPr>
          <a:xfrm>
            <a:off x="4214810" y="71435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0" name="TextBox 109"/>
          <p:cNvSpPr txBox="1"/>
          <p:nvPr/>
        </p:nvSpPr>
        <p:spPr>
          <a:xfrm>
            <a:off x="4214810" y="157161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1" name="TextBox 110"/>
          <p:cNvSpPr txBox="1"/>
          <p:nvPr/>
        </p:nvSpPr>
        <p:spPr>
          <a:xfrm>
            <a:off x="6357950" y="157161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2" name="TextBox 111"/>
          <p:cNvSpPr txBox="1"/>
          <p:nvPr/>
        </p:nvSpPr>
        <p:spPr>
          <a:xfrm>
            <a:off x="6357950" y="71435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3" name="TextBox 112"/>
          <p:cNvSpPr txBox="1"/>
          <p:nvPr/>
        </p:nvSpPr>
        <p:spPr>
          <a:xfrm>
            <a:off x="6357950" y="207167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4" name="Прямоугольник 113"/>
          <p:cNvSpPr/>
          <p:nvPr/>
        </p:nvSpPr>
        <p:spPr>
          <a:xfrm>
            <a:off x="8072462" y="514351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5" name="Управляющая кнопка: далее 114">
            <a:hlinkClick r:id="" action="ppaction://hlinkshowjump?jump=nextslide" highlightClick="1"/>
          </p:cNvPr>
          <p:cNvSpPr/>
          <p:nvPr/>
        </p:nvSpPr>
        <p:spPr>
          <a:xfrm>
            <a:off x="7715272" y="6000768"/>
            <a:ext cx="1143008" cy="571480"/>
          </a:xfrm>
          <a:prstGeom prst="actionButtonForwardNext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7" name="Прямоугольник 116"/>
          <p:cNvSpPr/>
          <p:nvPr/>
        </p:nvSpPr>
        <p:spPr>
          <a:xfrm>
            <a:off x="6429388" y="428604"/>
            <a:ext cx="36420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4</a:t>
            </a:r>
            <a:endParaRPr lang="ru-RU" sz="2800" b="1" dirty="0">
              <a:solidFill>
                <a:schemeClr val="accent5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6" name="Прямоугольник 115"/>
          <p:cNvSpPr/>
          <p:nvPr/>
        </p:nvSpPr>
        <p:spPr>
          <a:xfrm>
            <a:off x="2428860" y="357166"/>
            <a:ext cx="714380" cy="700086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>
                <a:lumMod val="20000"/>
                <a:lumOff val="80000"/>
              </a:schemeClr>
            </a:solidFill>
          </a:ln>
          <a:effectLst>
            <a:glow rad="63500">
              <a:schemeClr val="accent5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8" name="Ромб 117"/>
          <p:cNvSpPr/>
          <p:nvPr/>
        </p:nvSpPr>
        <p:spPr>
          <a:xfrm>
            <a:off x="285720" y="214290"/>
            <a:ext cx="1628780" cy="914400"/>
          </a:xfrm>
          <a:prstGeom prst="diamond">
            <a:avLst/>
          </a:prstGeom>
          <a:ln>
            <a:solidFill>
              <a:schemeClr val="bg1">
                <a:lumMod val="75000"/>
              </a:schemeClr>
            </a:solidFill>
          </a:ln>
          <a:effectLst>
            <a:glow rad="63500">
              <a:schemeClr val="accent5">
                <a:satMod val="175000"/>
                <a:alpha val="40000"/>
              </a:schemeClr>
            </a:glow>
          </a:effectLst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9" name="Прямоугольник 118"/>
          <p:cNvSpPr/>
          <p:nvPr/>
        </p:nvSpPr>
        <p:spPr>
          <a:xfrm>
            <a:off x="1071538" y="1500174"/>
            <a:ext cx="1428760" cy="771524"/>
          </a:xfrm>
          <a:prstGeom prst="rect">
            <a:avLst/>
          </a:prstGeom>
          <a:effectLst>
            <a:glow rad="63500">
              <a:schemeClr val="accent4">
                <a:satMod val="175000"/>
                <a:alpha val="40000"/>
              </a:schemeClr>
            </a:glow>
          </a:effectLst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" dur="1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6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7" dur="10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5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5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5" dur="10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1000"/>
                            </p:stCondLst>
                            <p:childTnLst>
                              <p:par>
                                <p:cTn id="2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7"/>
                  </p:tgtEl>
                </p:cond>
              </p:nextCondLst>
            </p:seq>
          </p:childTnLst>
        </p:cTn>
      </p:par>
    </p:tnLst>
    <p:bldLst>
      <p:bldP spid="57" grpId="0" animBg="1"/>
      <p:bldP spid="65" grpId="0" animBg="1"/>
      <p:bldP spid="66" grpId="0" animBg="1"/>
      <p:bldP spid="111" grpId="0"/>
      <p:bldP spid="112" grpId="0"/>
      <p:bldP spid="113" grpId="0"/>
      <p:bldP spid="11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7143768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Прямоугольник 12"/>
          <p:cNvSpPr/>
          <p:nvPr/>
        </p:nvSpPr>
        <p:spPr>
          <a:xfrm>
            <a:off x="800102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4" name="Прямоугольник 13"/>
          <p:cNvSpPr/>
          <p:nvPr/>
        </p:nvSpPr>
        <p:spPr>
          <a:xfrm>
            <a:off x="757239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" name="Прямоугольник 14"/>
          <p:cNvSpPr/>
          <p:nvPr/>
        </p:nvSpPr>
        <p:spPr>
          <a:xfrm>
            <a:off x="8001024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Прямоугольник 15"/>
          <p:cNvSpPr/>
          <p:nvPr/>
        </p:nvSpPr>
        <p:spPr>
          <a:xfrm>
            <a:off x="842965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7" name="Прямоугольник 16"/>
          <p:cNvSpPr/>
          <p:nvPr/>
        </p:nvSpPr>
        <p:spPr>
          <a:xfrm>
            <a:off x="8001024" y="7139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8" name="Прямоугольник 17"/>
          <p:cNvSpPr/>
          <p:nvPr/>
        </p:nvSpPr>
        <p:spPr>
          <a:xfrm>
            <a:off x="8001024" y="50004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Прямоугольник 20"/>
          <p:cNvSpPr/>
          <p:nvPr/>
        </p:nvSpPr>
        <p:spPr>
          <a:xfrm>
            <a:off x="8001024" y="478632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8001024" y="435769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3" name="Прямоугольник 22"/>
          <p:cNvSpPr/>
          <p:nvPr/>
        </p:nvSpPr>
        <p:spPr>
          <a:xfrm>
            <a:off x="8001024" y="392906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4" name="Прямоугольник 23"/>
          <p:cNvSpPr/>
          <p:nvPr/>
        </p:nvSpPr>
        <p:spPr>
          <a:xfrm>
            <a:off x="8001024" y="350043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5" name="Прямоугольник 24"/>
          <p:cNvSpPr/>
          <p:nvPr/>
        </p:nvSpPr>
        <p:spPr>
          <a:xfrm>
            <a:off x="8001024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8001024" y="264318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7" name="Прямоугольник 26"/>
          <p:cNvSpPr/>
          <p:nvPr/>
        </p:nvSpPr>
        <p:spPr>
          <a:xfrm>
            <a:off x="8001024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8001024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2857488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328611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5000628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4572000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414337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371474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6286512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5857884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429256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6715140" y="1357298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6286512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Прямоугольник 29"/>
          <p:cNvSpPr/>
          <p:nvPr/>
        </p:nvSpPr>
        <p:spPr>
          <a:xfrm>
            <a:off x="6286512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1" name="Прямоугольник 30"/>
          <p:cNvSpPr/>
          <p:nvPr/>
        </p:nvSpPr>
        <p:spPr>
          <a:xfrm>
            <a:off x="6286512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2" name="Прямоугольник 31"/>
          <p:cNvSpPr/>
          <p:nvPr/>
        </p:nvSpPr>
        <p:spPr>
          <a:xfrm>
            <a:off x="4143372" y="92867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3" name="Прямоугольник 32"/>
          <p:cNvSpPr/>
          <p:nvPr/>
        </p:nvSpPr>
        <p:spPr>
          <a:xfrm>
            <a:off x="4143372" y="50004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4" name="Прямоугольник 33"/>
          <p:cNvSpPr/>
          <p:nvPr/>
        </p:nvSpPr>
        <p:spPr>
          <a:xfrm>
            <a:off x="4143372" y="1785926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5" name="Прямоугольник 34"/>
          <p:cNvSpPr/>
          <p:nvPr/>
        </p:nvSpPr>
        <p:spPr>
          <a:xfrm>
            <a:off x="4143372" y="2214554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6" name="Прямоугольник 35"/>
          <p:cNvSpPr/>
          <p:nvPr/>
        </p:nvSpPr>
        <p:spPr>
          <a:xfrm>
            <a:off x="4143372" y="2643182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7" name="Прямоугольник 36"/>
          <p:cNvSpPr/>
          <p:nvPr/>
        </p:nvSpPr>
        <p:spPr>
          <a:xfrm>
            <a:off x="4143372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8" name="Прямоугольник 37"/>
          <p:cNvSpPr/>
          <p:nvPr/>
        </p:nvSpPr>
        <p:spPr>
          <a:xfrm>
            <a:off x="4572000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9" name="Прямоугольник 38"/>
          <p:cNvSpPr/>
          <p:nvPr/>
        </p:nvSpPr>
        <p:spPr>
          <a:xfrm>
            <a:off x="7143768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0" name="Прямоугольник 39"/>
          <p:cNvSpPr/>
          <p:nvPr/>
        </p:nvSpPr>
        <p:spPr>
          <a:xfrm>
            <a:off x="6715140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1" name="Прямоугольник 40"/>
          <p:cNvSpPr/>
          <p:nvPr/>
        </p:nvSpPr>
        <p:spPr>
          <a:xfrm>
            <a:off x="6286512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2" name="Прямоугольник 41"/>
          <p:cNvSpPr/>
          <p:nvPr/>
        </p:nvSpPr>
        <p:spPr>
          <a:xfrm>
            <a:off x="5857884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3" name="Прямоугольник 42"/>
          <p:cNvSpPr/>
          <p:nvPr/>
        </p:nvSpPr>
        <p:spPr>
          <a:xfrm>
            <a:off x="5429256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4" name="Прямоугольник 43"/>
          <p:cNvSpPr/>
          <p:nvPr/>
        </p:nvSpPr>
        <p:spPr>
          <a:xfrm>
            <a:off x="5000628" y="307181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9" name="Багетная рамка 48"/>
          <p:cNvSpPr/>
          <p:nvPr/>
        </p:nvSpPr>
        <p:spPr>
          <a:xfrm>
            <a:off x="2944787" y="5853133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Ш</a:t>
            </a:r>
          </a:p>
        </p:txBody>
      </p:sp>
      <p:sp>
        <p:nvSpPr>
          <p:cNvPr id="50" name="Багетная рамка 49"/>
          <p:cNvSpPr/>
          <p:nvPr/>
        </p:nvSpPr>
        <p:spPr>
          <a:xfrm>
            <a:off x="5968975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И</a:t>
            </a:r>
          </a:p>
        </p:txBody>
      </p:sp>
      <p:sp>
        <p:nvSpPr>
          <p:cNvPr id="51" name="Багетная рамка 50"/>
          <p:cNvSpPr/>
          <p:nvPr/>
        </p:nvSpPr>
        <p:spPr>
          <a:xfrm>
            <a:off x="4168750" y="5349896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П</a:t>
            </a:r>
          </a:p>
        </p:txBody>
      </p:sp>
      <p:sp>
        <p:nvSpPr>
          <p:cNvPr id="52" name="Багетная рамка 51"/>
          <p:cNvSpPr/>
          <p:nvPr/>
        </p:nvSpPr>
        <p:spPr>
          <a:xfrm>
            <a:off x="3663925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О</a:t>
            </a:r>
          </a:p>
        </p:txBody>
      </p:sp>
      <p:sp>
        <p:nvSpPr>
          <p:cNvPr id="53" name="Багетная рамка 52"/>
          <p:cNvSpPr/>
          <p:nvPr/>
        </p:nvSpPr>
        <p:spPr>
          <a:xfrm>
            <a:off x="2439962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В</a:t>
            </a:r>
          </a:p>
        </p:txBody>
      </p:sp>
      <p:sp>
        <p:nvSpPr>
          <p:cNvPr id="54" name="Багетная рамка 53"/>
          <p:cNvSpPr/>
          <p:nvPr/>
        </p:nvSpPr>
        <p:spPr>
          <a:xfrm>
            <a:off x="3160687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Н</a:t>
            </a:r>
          </a:p>
        </p:txBody>
      </p:sp>
      <p:sp>
        <p:nvSpPr>
          <p:cNvPr id="55" name="Багетная рамка 54"/>
          <p:cNvSpPr/>
          <p:nvPr/>
        </p:nvSpPr>
        <p:spPr>
          <a:xfrm>
            <a:off x="1647800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К</a:t>
            </a:r>
          </a:p>
        </p:txBody>
      </p:sp>
      <p:sp>
        <p:nvSpPr>
          <p:cNvPr id="56" name="Багетная рамка 55"/>
          <p:cNvSpPr/>
          <p:nvPr/>
        </p:nvSpPr>
        <p:spPr>
          <a:xfrm>
            <a:off x="1431900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А</a:t>
            </a:r>
          </a:p>
        </p:txBody>
      </p:sp>
      <p:sp>
        <p:nvSpPr>
          <p:cNvPr id="57" name="Багетная рамка 56"/>
          <p:cNvSpPr/>
          <p:nvPr/>
        </p:nvSpPr>
        <p:spPr>
          <a:xfrm>
            <a:off x="1936725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Б</a:t>
            </a:r>
          </a:p>
        </p:txBody>
      </p:sp>
      <p:sp>
        <p:nvSpPr>
          <p:cNvPr id="58" name="Багетная рамка 57"/>
          <p:cNvSpPr/>
          <p:nvPr/>
        </p:nvSpPr>
        <p:spPr>
          <a:xfrm>
            <a:off x="2944787" y="4845071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Г</a:t>
            </a:r>
          </a:p>
        </p:txBody>
      </p:sp>
      <p:sp>
        <p:nvSpPr>
          <p:cNvPr id="59" name="Багетная рамка 58"/>
          <p:cNvSpPr/>
          <p:nvPr/>
        </p:nvSpPr>
        <p:spPr>
          <a:xfrm>
            <a:off x="3448025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Д</a:t>
            </a:r>
          </a:p>
        </p:txBody>
      </p:sp>
      <p:sp>
        <p:nvSpPr>
          <p:cNvPr id="60" name="Багетная рамка 59"/>
          <p:cNvSpPr/>
          <p:nvPr/>
        </p:nvSpPr>
        <p:spPr>
          <a:xfrm>
            <a:off x="4456087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Ё</a:t>
            </a:r>
          </a:p>
        </p:txBody>
      </p:sp>
      <p:sp>
        <p:nvSpPr>
          <p:cNvPr id="61" name="Багетная рамка 60"/>
          <p:cNvSpPr/>
          <p:nvPr/>
        </p:nvSpPr>
        <p:spPr>
          <a:xfrm>
            <a:off x="4960912" y="4845071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Ж</a:t>
            </a:r>
          </a:p>
        </p:txBody>
      </p:sp>
      <p:sp>
        <p:nvSpPr>
          <p:cNvPr id="62" name="Багетная рамка 61"/>
          <p:cNvSpPr/>
          <p:nvPr/>
        </p:nvSpPr>
        <p:spPr>
          <a:xfrm>
            <a:off x="5464150" y="4845071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З</a:t>
            </a:r>
          </a:p>
        </p:txBody>
      </p:sp>
      <p:sp>
        <p:nvSpPr>
          <p:cNvPr id="63" name="Багетная рамка 62"/>
          <p:cNvSpPr/>
          <p:nvPr/>
        </p:nvSpPr>
        <p:spPr>
          <a:xfrm>
            <a:off x="1144562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Й</a:t>
            </a:r>
          </a:p>
        </p:txBody>
      </p:sp>
      <p:sp>
        <p:nvSpPr>
          <p:cNvPr id="64" name="Багетная рамка 63"/>
          <p:cNvSpPr/>
          <p:nvPr/>
        </p:nvSpPr>
        <p:spPr>
          <a:xfrm>
            <a:off x="2152625" y="5349896"/>
            <a:ext cx="503237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Л</a:t>
            </a:r>
          </a:p>
        </p:txBody>
      </p:sp>
      <p:sp>
        <p:nvSpPr>
          <p:cNvPr id="65" name="Багетная рамка 64"/>
          <p:cNvSpPr/>
          <p:nvPr/>
        </p:nvSpPr>
        <p:spPr>
          <a:xfrm>
            <a:off x="2655862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М</a:t>
            </a:r>
          </a:p>
        </p:txBody>
      </p:sp>
      <p:sp>
        <p:nvSpPr>
          <p:cNvPr id="66" name="Багетная рамка 65"/>
          <p:cNvSpPr/>
          <p:nvPr/>
        </p:nvSpPr>
        <p:spPr>
          <a:xfrm>
            <a:off x="4671987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Р</a:t>
            </a:r>
          </a:p>
        </p:txBody>
      </p:sp>
      <p:sp>
        <p:nvSpPr>
          <p:cNvPr id="67" name="Багетная рамка 66"/>
          <p:cNvSpPr/>
          <p:nvPr/>
        </p:nvSpPr>
        <p:spPr>
          <a:xfrm>
            <a:off x="5176812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С</a:t>
            </a:r>
          </a:p>
        </p:txBody>
      </p:sp>
      <p:sp>
        <p:nvSpPr>
          <p:cNvPr id="68" name="Багетная рамка 67"/>
          <p:cNvSpPr/>
          <p:nvPr/>
        </p:nvSpPr>
        <p:spPr>
          <a:xfrm>
            <a:off x="5681637" y="5349896"/>
            <a:ext cx="503238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Т</a:t>
            </a:r>
          </a:p>
        </p:txBody>
      </p:sp>
      <p:sp>
        <p:nvSpPr>
          <p:cNvPr id="69" name="Багетная рамка 68"/>
          <p:cNvSpPr/>
          <p:nvPr/>
        </p:nvSpPr>
        <p:spPr>
          <a:xfrm>
            <a:off x="6184875" y="5349896"/>
            <a:ext cx="504825" cy="503237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У</a:t>
            </a:r>
          </a:p>
        </p:txBody>
      </p:sp>
      <p:sp>
        <p:nvSpPr>
          <p:cNvPr id="70" name="Багетная рамка 69"/>
          <p:cNvSpPr/>
          <p:nvPr/>
        </p:nvSpPr>
        <p:spPr>
          <a:xfrm>
            <a:off x="928662" y="5853133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Ф</a:t>
            </a:r>
          </a:p>
        </p:txBody>
      </p:sp>
      <p:sp>
        <p:nvSpPr>
          <p:cNvPr id="71" name="Багетная рамка 70"/>
          <p:cNvSpPr/>
          <p:nvPr/>
        </p:nvSpPr>
        <p:spPr>
          <a:xfrm>
            <a:off x="1431900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Х</a:t>
            </a:r>
          </a:p>
        </p:txBody>
      </p:sp>
      <p:sp>
        <p:nvSpPr>
          <p:cNvPr id="72" name="Багетная рамка 71"/>
          <p:cNvSpPr/>
          <p:nvPr/>
        </p:nvSpPr>
        <p:spPr>
          <a:xfrm>
            <a:off x="1936725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Ц</a:t>
            </a:r>
          </a:p>
        </p:txBody>
      </p:sp>
      <p:sp>
        <p:nvSpPr>
          <p:cNvPr id="73" name="Багетная рамка 72"/>
          <p:cNvSpPr/>
          <p:nvPr/>
        </p:nvSpPr>
        <p:spPr>
          <a:xfrm>
            <a:off x="2439962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Ч</a:t>
            </a:r>
          </a:p>
        </p:txBody>
      </p:sp>
      <p:sp>
        <p:nvSpPr>
          <p:cNvPr id="74" name="Багетная рамка 73"/>
          <p:cNvSpPr/>
          <p:nvPr/>
        </p:nvSpPr>
        <p:spPr>
          <a:xfrm>
            <a:off x="3448025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Щ</a:t>
            </a:r>
          </a:p>
        </p:txBody>
      </p:sp>
      <p:sp>
        <p:nvSpPr>
          <p:cNvPr id="75" name="Багетная рамка 74"/>
          <p:cNvSpPr/>
          <p:nvPr/>
        </p:nvSpPr>
        <p:spPr>
          <a:xfrm>
            <a:off x="3952850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Ъ</a:t>
            </a:r>
          </a:p>
        </p:txBody>
      </p:sp>
      <p:sp>
        <p:nvSpPr>
          <p:cNvPr id="76" name="Багетная рамка 75"/>
          <p:cNvSpPr/>
          <p:nvPr/>
        </p:nvSpPr>
        <p:spPr>
          <a:xfrm>
            <a:off x="4456087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Ы</a:t>
            </a:r>
          </a:p>
        </p:txBody>
      </p:sp>
      <p:sp>
        <p:nvSpPr>
          <p:cNvPr id="77" name="Багетная рамка 76"/>
          <p:cNvSpPr/>
          <p:nvPr/>
        </p:nvSpPr>
        <p:spPr>
          <a:xfrm>
            <a:off x="4960912" y="5853133"/>
            <a:ext cx="503238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Ь</a:t>
            </a:r>
          </a:p>
        </p:txBody>
      </p:sp>
      <p:sp>
        <p:nvSpPr>
          <p:cNvPr id="78" name="Багетная рамка 77"/>
          <p:cNvSpPr/>
          <p:nvPr/>
        </p:nvSpPr>
        <p:spPr>
          <a:xfrm>
            <a:off x="5464150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Э</a:t>
            </a:r>
          </a:p>
        </p:txBody>
      </p:sp>
      <p:sp>
        <p:nvSpPr>
          <p:cNvPr id="79" name="Багетная рамка 78"/>
          <p:cNvSpPr/>
          <p:nvPr/>
        </p:nvSpPr>
        <p:spPr>
          <a:xfrm>
            <a:off x="5968975" y="5853133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Ю</a:t>
            </a:r>
          </a:p>
        </p:txBody>
      </p:sp>
      <p:sp>
        <p:nvSpPr>
          <p:cNvPr id="80" name="Багетная рамка 79"/>
          <p:cNvSpPr/>
          <p:nvPr/>
        </p:nvSpPr>
        <p:spPr>
          <a:xfrm>
            <a:off x="6472212" y="5853133"/>
            <a:ext cx="504825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Я</a:t>
            </a:r>
          </a:p>
        </p:txBody>
      </p:sp>
      <p:sp>
        <p:nvSpPr>
          <p:cNvPr id="81" name="Багетная рамка 80"/>
          <p:cNvSpPr/>
          <p:nvPr/>
        </p:nvSpPr>
        <p:spPr>
          <a:xfrm>
            <a:off x="3952850" y="4845071"/>
            <a:ext cx="503237" cy="504825"/>
          </a:xfrm>
          <a:prstGeom prst="bevel">
            <a:avLst/>
          </a:prstGeom>
          <a:solidFill>
            <a:schemeClr val="tx2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3200" b="1" dirty="0"/>
              <a:t>Е</a:t>
            </a:r>
          </a:p>
        </p:txBody>
      </p:sp>
      <p:sp>
        <p:nvSpPr>
          <p:cNvPr id="83" name="Скругленный прямоугольник 82"/>
          <p:cNvSpPr/>
          <p:nvPr/>
        </p:nvSpPr>
        <p:spPr>
          <a:xfrm>
            <a:off x="500034" y="2500306"/>
            <a:ext cx="3286148" cy="20002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Параллелограмм , у которого все углы прямые</a:t>
            </a:r>
            <a:endParaRPr lang="ru-RU" sz="24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2857488" y="1214422"/>
            <a:ext cx="35719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3286116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143372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7572396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8429652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001024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3714744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7143768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2" name="TextBox 91"/>
          <p:cNvSpPr txBox="1"/>
          <p:nvPr/>
        </p:nvSpPr>
        <p:spPr>
          <a:xfrm>
            <a:off x="5857884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3" name="TextBox 92"/>
          <p:cNvSpPr txBox="1"/>
          <p:nvPr/>
        </p:nvSpPr>
        <p:spPr>
          <a:xfrm>
            <a:off x="5000628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4" name="TextBox 93"/>
          <p:cNvSpPr txBox="1"/>
          <p:nvPr/>
        </p:nvSpPr>
        <p:spPr>
          <a:xfrm>
            <a:off x="4572000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5" name="TextBox 94"/>
          <p:cNvSpPr txBox="1"/>
          <p:nvPr/>
        </p:nvSpPr>
        <p:spPr>
          <a:xfrm>
            <a:off x="5429256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6786578" y="1214422"/>
            <a:ext cx="35719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7" name="TextBox 96"/>
          <p:cNvSpPr txBox="1"/>
          <p:nvPr/>
        </p:nvSpPr>
        <p:spPr>
          <a:xfrm>
            <a:off x="6286512" y="121442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8" name="TextBox 97"/>
          <p:cNvSpPr txBox="1"/>
          <p:nvPr/>
        </p:nvSpPr>
        <p:spPr>
          <a:xfrm>
            <a:off x="5429256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9" name="TextBox 98"/>
          <p:cNvSpPr txBox="1"/>
          <p:nvPr/>
        </p:nvSpPr>
        <p:spPr>
          <a:xfrm>
            <a:off x="5000628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0" name="TextBox 99"/>
          <p:cNvSpPr txBox="1"/>
          <p:nvPr/>
        </p:nvSpPr>
        <p:spPr>
          <a:xfrm>
            <a:off x="5857884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1" name="TextBox 100"/>
          <p:cNvSpPr txBox="1"/>
          <p:nvPr/>
        </p:nvSpPr>
        <p:spPr>
          <a:xfrm>
            <a:off x="4143372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4572000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3" name="TextBox 102"/>
          <p:cNvSpPr txBox="1"/>
          <p:nvPr/>
        </p:nvSpPr>
        <p:spPr>
          <a:xfrm>
            <a:off x="6286512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ц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6715140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7143768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я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4143372" y="207167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7" name="TextBox 106"/>
          <p:cNvSpPr txBox="1"/>
          <p:nvPr/>
        </p:nvSpPr>
        <p:spPr>
          <a:xfrm>
            <a:off x="4143372" y="250030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4143372" y="35716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9" name="TextBox 108"/>
          <p:cNvSpPr txBox="1"/>
          <p:nvPr/>
        </p:nvSpPr>
        <p:spPr>
          <a:xfrm>
            <a:off x="4143372" y="78579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0" name="TextBox 109"/>
          <p:cNvSpPr txBox="1"/>
          <p:nvPr/>
        </p:nvSpPr>
        <p:spPr>
          <a:xfrm>
            <a:off x="4143372" y="164305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1" name="TextBox 110"/>
          <p:cNvSpPr txBox="1"/>
          <p:nvPr/>
        </p:nvSpPr>
        <p:spPr>
          <a:xfrm>
            <a:off x="6286512" y="164305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2" name="TextBox 111"/>
          <p:cNvSpPr txBox="1"/>
          <p:nvPr/>
        </p:nvSpPr>
        <p:spPr>
          <a:xfrm>
            <a:off x="6286512" y="78579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3" name="TextBox 112"/>
          <p:cNvSpPr txBox="1"/>
          <p:nvPr/>
        </p:nvSpPr>
        <p:spPr>
          <a:xfrm>
            <a:off x="6286512" y="214311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4" name="TextBox 113"/>
          <p:cNvSpPr txBox="1"/>
          <p:nvPr/>
        </p:nvSpPr>
        <p:spPr>
          <a:xfrm>
            <a:off x="8001024" y="-7146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5" name="TextBox 114"/>
          <p:cNvSpPr txBox="1"/>
          <p:nvPr/>
        </p:nvSpPr>
        <p:spPr>
          <a:xfrm>
            <a:off x="8001024" y="35716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6" name="TextBox 115"/>
          <p:cNvSpPr txBox="1"/>
          <p:nvPr/>
        </p:nvSpPr>
        <p:spPr>
          <a:xfrm>
            <a:off x="8001024" y="85723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я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8" name="TextBox 117"/>
          <p:cNvSpPr txBox="1"/>
          <p:nvPr/>
        </p:nvSpPr>
        <p:spPr>
          <a:xfrm>
            <a:off x="8001024" y="1643050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9" name="TextBox 118"/>
          <p:cNvSpPr txBox="1"/>
          <p:nvPr/>
        </p:nvSpPr>
        <p:spPr>
          <a:xfrm>
            <a:off x="8001024" y="292893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о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0" name="TextBox 119"/>
          <p:cNvSpPr txBox="1"/>
          <p:nvPr/>
        </p:nvSpPr>
        <p:spPr>
          <a:xfrm>
            <a:off x="8001024" y="207167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1" name="TextBox 120"/>
          <p:cNvSpPr txBox="1"/>
          <p:nvPr/>
        </p:nvSpPr>
        <p:spPr>
          <a:xfrm>
            <a:off x="8001024" y="250030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2" name="TextBox 121"/>
          <p:cNvSpPr txBox="1"/>
          <p:nvPr/>
        </p:nvSpPr>
        <p:spPr>
          <a:xfrm>
            <a:off x="8001024" y="3357562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3" name="TextBox 122"/>
          <p:cNvSpPr txBox="1"/>
          <p:nvPr/>
        </p:nvSpPr>
        <p:spPr>
          <a:xfrm>
            <a:off x="8001024" y="3786190"/>
            <a:ext cx="2143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ь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4" name="TextBox 123"/>
          <p:cNvSpPr txBox="1"/>
          <p:nvPr/>
        </p:nvSpPr>
        <p:spPr>
          <a:xfrm>
            <a:off x="8001024" y="4214818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н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5" name="TextBox 124"/>
          <p:cNvSpPr txBox="1"/>
          <p:nvPr/>
        </p:nvSpPr>
        <p:spPr>
          <a:xfrm>
            <a:off x="8001024" y="4643446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7" name="Прямоугольник 126"/>
          <p:cNvSpPr/>
          <p:nvPr/>
        </p:nvSpPr>
        <p:spPr>
          <a:xfrm>
            <a:off x="8001024" y="5214950"/>
            <a:ext cx="428628" cy="42865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prst="relaxedIns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6" name="TextBox 125"/>
          <p:cNvSpPr txBox="1"/>
          <p:nvPr/>
        </p:nvSpPr>
        <p:spPr>
          <a:xfrm>
            <a:off x="8001024" y="5072074"/>
            <a:ext cx="42862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b="1" dirty="0" smtClean="0">
                <a:solidFill>
                  <a:schemeClr val="accent6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</a:t>
            </a:r>
            <a:endParaRPr lang="ru-RU" sz="3200" b="1" dirty="0">
              <a:solidFill>
                <a:schemeClr val="accent6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0" name="Прямоугольник 129"/>
          <p:cNvSpPr/>
          <p:nvPr/>
        </p:nvSpPr>
        <p:spPr>
          <a:xfrm>
            <a:off x="7643834" y="0"/>
            <a:ext cx="364202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b="1" dirty="0" smtClean="0">
                <a:solidFill>
                  <a:schemeClr val="accent5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5</a:t>
            </a:r>
            <a:endParaRPr lang="ru-RU" sz="2800" b="1" dirty="0">
              <a:solidFill>
                <a:schemeClr val="accent5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8" name="Управляющая кнопка: домой 127">
            <a:hlinkClick r:id="" action="ppaction://hlinkshowjump?jump=endshow" highlightClick="1"/>
          </p:cNvPr>
          <p:cNvSpPr/>
          <p:nvPr/>
        </p:nvSpPr>
        <p:spPr>
          <a:xfrm>
            <a:off x="8001024" y="6000768"/>
            <a:ext cx="714380" cy="613788"/>
          </a:xfrm>
          <a:prstGeom prst="actionButtonHome">
            <a:avLst/>
          </a:prstGeom>
          <a:solidFill>
            <a:schemeClr val="bg1">
              <a:lumMod val="50000"/>
            </a:schemeClr>
          </a:solidFill>
          <a:ln>
            <a:solidFill>
              <a:schemeClr val="bg1">
                <a:lumMod val="75000"/>
              </a:schemeClr>
            </a:solidFill>
          </a:ln>
          <a:scene3d>
            <a:camera prst="orthographicFront"/>
            <a:lightRig rig="threePt" dir="t"/>
          </a:scene3d>
          <a:sp3d>
            <a:bevelT w="101600" prst="rible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9" name="Прямоугольник 128"/>
          <p:cNvSpPr/>
          <p:nvPr/>
        </p:nvSpPr>
        <p:spPr>
          <a:xfrm rot="1523313">
            <a:off x="2433350" y="363661"/>
            <a:ext cx="714380" cy="70008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1" name="Параллелограмм 130"/>
          <p:cNvSpPr/>
          <p:nvPr/>
        </p:nvSpPr>
        <p:spPr>
          <a:xfrm rot="20601737">
            <a:off x="102304" y="319316"/>
            <a:ext cx="1366341" cy="914400"/>
          </a:xfrm>
          <a:prstGeom prst="parallelogram">
            <a:avLst/>
          </a:prstGeom>
          <a:solidFill>
            <a:schemeClr val="tx1">
              <a:lumMod val="75000"/>
            </a:schemeClr>
          </a:solidFill>
          <a:ln>
            <a:solidFill>
              <a:schemeClr val="bg1">
                <a:lumMod val="60000"/>
                <a:lumOff val="40000"/>
              </a:schemeClr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2" name="Ромб 131"/>
          <p:cNvSpPr/>
          <p:nvPr/>
        </p:nvSpPr>
        <p:spPr>
          <a:xfrm rot="711693">
            <a:off x="1357290" y="785794"/>
            <a:ext cx="914400" cy="1485904"/>
          </a:xfrm>
          <a:prstGeom prst="diamond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>
                <a:lumMod val="40000"/>
                <a:lumOff val="60000"/>
              </a:schemeClr>
            </a:solidFill>
          </a:ln>
          <a:effectLst>
            <a:outerShdw blurRad="76200" dir="18900000" sy="23000" kx="-1200000" algn="bl" rotWithShape="0">
              <a:prstClr val="black">
                <a:alpha val="20000"/>
              </a:prstClr>
            </a:outerShdw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6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7" dur="10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6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8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5" dur="1000" fill="hold"/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0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3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1000"/>
                            </p:stCondLst>
                            <p:childTnLst>
                              <p:par>
                                <p:cTn id="3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2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6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1000"/>
                                        <p:tgtEl>
                                          <p:spTgt spid="1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45" dur="1000" fill="hold"/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9"/>
                  </p:tgtEl>
                </p:cond>
              </p:nextCondLst>
            </p:seq>
            <p:seq concurrent="1" nextAc="seek">
              <p:cTn id="46" restart="whenNotActive" fill="hold" evtFilter="cancelBubble" nodeType="interactiveSeq">
                <p:stCondLst>
                  <p:cond evt="onClick" delay="0">
                    <p:tgtEl>
                      <p:spTgt spid="5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7" fill="hold">
                      <p:stCondLst>
                        <p:cond delay="0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1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3" dur="10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8"/>
                  </p:tgtEl>
                </p:cond>
              </p:nextCondLst>
            </p:seq>
            <p:seq concurrent="1" nextAc="seek">
              <p:cTn id="54" restart="whenNotActive" fill="hold" evtFilter="cancelBubble" nodeType="interactiveSeq">
                <p:stCondLst>
                  <p:cond evt="onClick" delay="0">
                    <p:tgtEl>
                      <p:spTgt spid="6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5" fill="hold">
                      <p:stCondLst>
                        <p:cond delay="0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1" dur="10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64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7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9" dur="1000" fill="hold"/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7"/>
                  </p:tgtEl>
                </p:cond>
              </p:nextCondLst>
            </p:seq>
            <p:seq concurrent="1" nextAc="seek">
              <p:cTn id="70" restart="whenNotActive" fill="hold" evtFilter="cancelBubble" nodeType="interactiveSeq">
                <p:stCondLst>
                  <p:cond evt="onClick" delay="0">
                    <p:tgtEl>
                      <p:spTgt spid="5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1" fill="hold">
                      <p:stCondLst>
                        <p:cond delay="0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1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77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4"/>
                  </p:tgtEl>
                </p:cond>
              </p:nextCondLst>
            </p:seq>
            <p:seq concurrent="1" nextAc="seek">
              <p:cTn id="78" restart="whenNotActive" fill="hold" evtFilter="cancelBubble" nodeType="interactiveSeq">
                <p:stCondLst>
                  <p:cond evt="onClick" delay="0">
                    <p:tgtEl>
                      <p:spTgt spid="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9" fill="hold">
                      <p:stCondLst>
                        <p:cond delay="0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85" dur="1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0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5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1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93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5"/>
                  </p:tgtEl>
                </p:cond>
              </p:nextCondLst>
            </p:seq>
          </p:childTnLst>
        </p:cTn>
      </p:par>
    </p:tnLst>
    <p:bldLst>
      <p:bldP spid="50" grpId="0" animBg="1"/>
      <p:bldP spid="51" grpId="0" animBg="1"/>
      <p:bldP spid="52" grpId="0" animBg="1"/>
      <p:bldP spid="54" grpId="0" animBg="1"/>
      <p:bldP spid="55" grpId="0" animBg="1"/>
      <p:bldP spid="58" grpId="0" animBg="1"/>
      <p:bldP spid="64" grpId="0" animBg="1"/>
      <p:bldP spid="66" grpId="0" animBg="1"/>
      <p:bldP spid="69" grpId="0" animBg="1"/>
      <p:bldP spid="77" grpId="0" animBg="1"/>
      <p:bldP spid="80" grpId="0" animBg="1"/>
      <p:bldP spid="114" grpId="0"/>
      <p:bldP spid="115" grpId="0"/>
      <p:bldP spid="116" grpId="0"/>
      <p:bldP spid="118" grpId="0"/>
      <p:bldP spid="119" grpId="0"/>
      <p:bldP spid="120" grpId="0"/>
      <p:bldP spid="121" grpId="0"/>
      <p:bldP spid="122" grpId="0"/>
      <p:bldP spid="123" grpId="0"/>
      <p:bldP spid="124" grpId="0"/>
      <p:bldP spid="125" grpId="0"/>
      <p:bldP spid="126" grpId="0"/>
    </p:bldLst>
  </p:timing>
</p:sld>
</file>

<file path=ppt/theme/theme1.xml><?xml version="1.0" encoding="utf-8"?>
<a:theme xmlns:a="http://schemas.openxmlformats.org/drawingml/2006/main" name="Тема Office">
  <a:themeElements>
    <a:clrScheme name="Другая 1">
      <a:dk1>
        <a:srgbClr val="FFFF00"/>
      </a:dk1>
      <a:lt1>
        <a:srgbClr val="92D050"/>
      </a:lt1>
      <a:dk2>
        <a:srgbClr val="005BD3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430</TotalTime>
  <Words>392</Words>
  <PresentationFormat>Экран (4:3)</PresentationFormat>
  <Paragraphs>319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Интерактивный кроссворд по теме «Четырехугольники»</vt:lpstr>
      <vt:lpstr>Слайд 2</vt:lpstr>
      <vt:lpstr>Слайд 3</vt:lpstr>
      <vt:lpstr>Слайд 4</vt:lpstr>
      <vt:lpstr>Слайд 5</vt:lpstr>
      <vt:lpstr>Слайд 6</vt:lpstr>
      <vt:lpstr>Слайд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DNS</dc:creator>
  <cp:lastModifiedBy>DNS</cp:lastModifiedBy>
  <cp:revision>50</cp:revision>
  <dcterms:created xsi:type="dcterms:W3CDTF">2015-01-21T17:07:29Z</dcterms:created>
  <dcterms:modified xsi:type="dcterms:W3CDTF">2015-01-24T15:08:19Z</dcterms:modified>
</cp:coreProperties>
</file>

<file path=docProps/thumbnail.jpeg>
</file>